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embeddedFontLst>
    <p:embeddedFont>
      <p:font typeface="MiSans" charset="-122" pitchFamily="34"/>
      <p:regular r:id="rId25"/>
    </p:embeddedFont>
    <p:embeddedFont>
      <p:font typeface="Noto Sans SC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3-d2nf5g98bjvh7rlivt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0"/>
            <a:ext cx="12297410" cy="6901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755" y="1872615"/>
            <a:ext cx="8800465" cy="930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Ajua: On-Chain African Strategy Revival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320800"/>
            <a:ext cx="1168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Unlock </a:t>
            </a:r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highlight>
                  <a:srgbClr val="FFFFFF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$500M Preservation Funding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032000"/>
            <a:ext cx="1026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addressable markets span multiple high-value sectors, positioning Ajua as the first-mover.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2743200"/>
            <a:ext cx="2692400" cy="2794000"/>
          </a:xfrm>
          <a:custGeom>
            <a:avLst/>
            <a:gdLst/>
            <a:ahLst/>
            <a:cxnLst/>
            <a:rect l="l" t="t" r="r" b="b"/>
            <a:pathLst>
              <a:path w="2692400" h="2794000">
                <a:moveTo>
                  <a:pt x="101611" y="0"/>
                </a:moveTo>
                <a:lnTo>
                  <a:pt x="2590789" y="0"/>
                </a:lnTo>
                <a:cubicBezTo>
                  <a:pt x="2646907" y="0"/>
                  <a:pt x="2692400" y="45493"/>
                  <a:pt x="2692400" y="101611"/>
                </a:cubicBezTo>
                <a:lnTo>
                  <a:pt x="2692400" y="2692389"/>
                </a:lnTo>
                <a:cubicBezTo>
                  <a:pt x="2692400" y="2748507"/>
                  <a:pt x="2646907" y="2794000"/>
                  <a:pt x="2590789" y="2794000"/>
                </a:cubicBezTo>
                <a:lnTo>
                  <a:pt x="101611" y="2794000"/>
                </a:lnTo>
                <a:cubicBezTo>
                  <a:pt x="45493" y="2794000"/>
                  <a:pt x="0" y="2748507"/>
                  <a:pt x="0" y="26923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8C8C8C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457200" y="2946400"/>
            <a:ext cx="279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Preservation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7200" y="48260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$500M+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251200" y="3162300"/>
            <a:ext cx="2692400" cy="2374900"/>
          </a:xfrm>
          <a:custGeom>
            <a:avLst/>
            <a:gdLst/>
            <a:ahLst/>
            <a:cxnLst/>
            <a:rect l="l" t="t" r="r" b="b"/>
            <a:pathLst>
              <a:path w="2692400" h="2374900">
                <a:moveTo>
                  <a:pt x="101598" y="0"/>
                </a:moveTo>
                <a:lnTo>
                  <a:pt x="2590802" y="0"/>
                </a:lnTo>
                <a:cubicBezTo>
                  <a:pt x="2646913" y="0"/>
                  <a:pt x="2692400" y="45487"/>
                  <a:pt x="2692400" y="101598"/>
                </a:cubicBezTo>
                <a:lnTo>
                  <a:pt x="2692400" y="2273302"/>
                </a:lnTo>
                <a:cubicBezTo>
                  <a:pt x="2692400" y="2329413"/>
                  <a:pt x="2646913" y="2374900"/>
                  <a:pt x="2590802" y="2374900"/>
                </a:cubicBezTo>
                <a:lnTo>
                  <a:pt x="101598" y="2374900"/>
                </a:lnTo>
                <a:cubicBezTo>
                  <a:pt x="45487" y="2374900"/>
                  <a:pt x="0" y="2329413"/>
                  <a:pt x="0" y="22733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3454400" y="3365500"/>
            <a:ext cx="279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Educational Gaming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454400" y="48260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$8B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48400" y="3581400"/>
            <a:ext cx="2692400" cy="1955800"/>
          </a:xfrm>
          <a:custGeom>
            <a:avLst/>
            <a:gdLst/>
            <a:ahLst/>
            <a:cxnLst/>
            <a:rect l="l" t="t" r="r" b="b"/>
            <a:pathLst>
              <a:path w="2692400" h="1955800">
                <a:moveTo>
                  <a:pt x="101604" y="0"/>
                </a:moveTo>
                <a:lnTo>
                  <a:pt x="2590796" y="0"/>
                </a:lnTo>
                <a:cubicBezTo>
                  <a:pt x="2646910" y="0"/>
                  <a:pt x="2692400" y="45490"/>
                  <a:pt x="2692400" y="101604"/>
                </a:cubicBezTo>
                <a:lnTo>
                  <a:pt x="2692400" y="1854196"/>
                </a:lnTo>
                <a:cubicBezTo>
                  <a:pt x="2692400" y="1910310"/>
                  <a:pt x="2646910" y="1955800"/>
                  <a:pt x="2590796" y="1955800"/>
                </a:cubicBezTo>
                <a:lnTo>
                  <a:pt x="101604" y="1955800"/>
                </a:lnTo>
                <a:cubicBezTo>
                  <a:pt x="45490" y="1955800"/>
                  <a:pt x="0" y="1910310"/>
                  <a:pt x="0" y="1854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8C8C8C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6451600" y="3784600"/>
            <a:ext cx="279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Blockchain Gaming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51600" y="48260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$4.6B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245600" y="4000500"/>
            <a:ext cx="2692400" cy="1536700"/>
          </a:xfrm>
          <a:custGeom>
            <a:avLst/>
            <a:gdLst/>
            <a:ahLst/>
            <a:cxnLst/>
            <a:rect l="l" t="t" r="r" b="b"/>
            <a:pathLst>
              <a:path w="2692400" h="1536700">
                <a:moveTo>
                  <a:pt x="101607" y="0"/>
                </a:moveTo>
                <a:lnTo>
                  <a:pt x="2590793" y="0"/>
                </a:lnTo>
                <a:cubicBezTo>
                  <a:pt x="2646909" y="0"/>
                  <a:pt x="2692400" y="45491"/>
                  <a:pt x="2692400" y="101607"/>
                </a:cubicBezTo>
                <a:lnTo>
                  <a:pt x="2692400" y="1435093"/>
                </a:lnTo>
                <a:cubicBezTo>
                  <a:pt x="2692400" y="1491209"/>
                  <a:pt x="2646909" y="1536700"/>
                  <a:pt x="25907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448800" y="4203700"/>
            <a:ext cx="279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African Mobile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448800" y="48260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200M+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 &amp; Edge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812800"/>
            <a:ext cx="56388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Hedera AI Stack </a:t>
            </a:r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highlight>
                  <a:srgbClr val="FFFFFF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Rewards Cultural Mastery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540000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stack merges cutting-edge tech to reward players for mastering their heritage.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09166" y="3632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08111" y="47625"/>
                </a:moveTo>
                <a:cubicBezTo>
                  <a:pt x="199876" y="47625"/>
                  <a:pt x="191889" y="49857"/>
                  <a:pt x="184894" y="53925"/>
                </a:cubicBezTo>
                <a:cubicBezTo>
                  <a:pt x="177056" y="45988"/>
                  <a:pt x="167928" y="39340"/>
                  <a:pt x="157857" y="34330"/>
                </a:cubicBezTo>
                <a:cubicBezTo>
                  <a:pt x="171847" y="22423"/>
                  <a:pt x="189657" y="15875"/>
                  <a:pt x="208111" y="15875"/>
                </a:cubicBezTo>
                <a:cubicBezTo>
                  <a:pt x="250974" y="15875"/>
                  <a:pt x="285750" y="50602"/>
                  <a:pt x="285750" y="93514"/>
                </a:cubicBezTo>
                <a:cubicBezTo>
                  <a:pt x="285750" y="114102"/>
                  <a:pt x="277564" y="133846"/>
                  <a:pt x="263029" y="148382"/>
                </a:cubicBezTo>
                <a:lnTo>
                  <a:pt x="227757" y="183654"/>
                </a:lnTo>
                <a:cubicBezTo>
                  <a:pt x="213221" y="198189"/>
                  <a:pt x="193477" y="206375"/>
                  <a:pt x="172889" y="206375"/>
                </a:cubicBezTo>
                <a:cubicBezTo>
                  <a:pt x="130026" y="206375"/>
                  <a:pt x="95250" y="171648"/>
                  <a:pt x="95250" y="128736"/>
                </a:cubicBezTo>
                <a:cubicBezTo>
                  <a:pt x="95250" y="127992"/>
                  <a:pt x="95250" y="127248"/>
                  <a:pt x="95300" y="126504"/>
                </a:cubicBezTo>
                <a:cubicBezTo>
                  <a:pt x="95548" y="117723"/>
                  <a:pt x="102840" y="110827"/>
                  <a:pt x="111621" y="111075"/>
                </a:cubicBezTo>
                <a:cubicBezTo>
                  <a:pt x="120402" y="111323"/>
                  <a:pt x="127298" y="118616"/>
                  <a:pt x="127050" y="127397"/>
                </a:cubicBezTo>
                <a:cubicBezTo>
                  <a:pt x="127050" y="127843"/>
                  <a:pt x="127050" y="128290"/>
                  <a:pt x="127050" y="128687"/>
                </a:cubicBezTo>
                <a:cubicBezTo>
                  <a:pt x="127050" y="154037"/>
                  <a:pt x="147588" y="174575"/>
                  <a:pt x="172938" y="174575"/>
                </a:cubicBezTo>
                <a:cubicBezTo>
                  <a:pt x="185093" y="174575"/>
                  <a:pt x="196751" y="169763"/>
                  <a:pt x="205383" y="161131"/>
                </a:cubicBezTo>
                <a:lnTo>
                  <a:pt x="240655" y="125859"/>
                </a:lnTo>
                <a:cubicBezTo>
                  <a:pt x="249237" y="117277"/>
                  <a:pt x="254099" y="105569"/>
                  <a:pt x="254099" y="93414"/>
                </a:cubicBezTo>
                <a:cubicBezTo>
                  <a:pt x="254099" y="68064"/>
                  <a:pt x="233561" y="47526"/>
                  <a:pt x="208211" y="47526"/>
                </a:cubicBezTo>
                <a:close/>
                <a:moveTo>
                  <a:pt x="136525" y="85973"/>
                </a:moveTo>
                <a:cubicBezTo>
                  <a:pt x="135582" y="85576"/>
                  <a:pt x="134640" y="85030"/>
                  <a:pt x="133796" y="84435"/>
                </a:cubicBezTo>
                <a:cubicBezTo>
                  <a:pt x="127546" y="81211"/>
                  <a:pt x="120402" y="79375"/>
                  <a:pt x="112911" y="79375"/>
                </a:cubicBezTo>
                <a:cubicBezTo>
                  <a:pt x="100757" y="79375"/>
                  <a:pt x="89098" y="84187"/>
                  <a:pt x="80466" y="92819"/>
                </a:cubicBezTo>
                <a:lnTo>
                  <a:pt x="45194" y="128091"/>
                </a:lnTo>
                <a:cubicBezTo>
                  <a:pt x="36612" y="136674"/>
                  <a:pt x="31750" y="148382"/>
                  <a:pt x="31750" y="160536"/>
                </a:cubicBezTo>
                <a:cubicBezTo>
                  <a:pt x="31750" y="185886"/>
                  <a:pt x="52288" y="206425"/>
                  <a:pt x="77639" y="206425"/>
                </a:cubicBezTo>
                <a:cubicBezTo>
                  <a:pt x="85824" y="206425"/>
                  <a:pt x="93811" y="204242"/>
                  <a:pt x="100806" y="200174"/>
                </a:cubicBezTo>
                <a:cubicBezTo>
                  <a:pt x="108645" y="208111"/>
                  <a:pt x="117773" y="214759"/>
                  <a:pt x="127893" y="219770"/>
                </a:cubicBezTo>
                <a:cubicBezTo>
                  <a:pt x="113903" y="231626"/>
                  <a:pt x="96143" y="238224"/>
                  <a:pt x="77639" y="238224"/>
                </a:cubicBezTo>
                <a:cubicBezTo>
                  <a:pt x="34776" y="238224"/>
                  <a:pt x="0" y="203498"/>
                  <a:pt x="0" y="160586"/>
                </a:cubicBezTo>
                <a:cubicBezTo>
                  <a:pt x="0" y="139998"/>
                  <a:pt x="8186" y="120253"/>
                  <a:pt x="22721" y="105718"/>
                </a:cubicBezTo>
                <a:lnTo>
                  <a:pt x="57993" y="70445"/>
                </a:lnTo>
                <a:cubicBezTo>
                  <a:pt x="72529" y="55910"/>
                  <a:pt x="92273" y="47724"/>
                  <a:pt x="112861" y="47724"/>
                </a:cubicBezTo>
                <a:cubicBezTo>
                  <a:pt x="155823" y="47724"/>
                  <a:pt x="190500" y="82748"/>
                  <a:pt x="190500" y="125561"/>
                </a:cubicBezTo>
                <a:cubicBezTo>
                  <a:pt x="190500" y="126206"/>
                  <a:pt x="190500" y="126851"/>
                  <a:pt x="190500" y="127496"/>
                </a:cubicBezTo>
                <a:cubicBezTo>
                  <a:pt x="190302" y="136277"/>
                  <a:pt x="183009" y="143173"/>
                  <a:pt x="174228" y="142974"/>
                </a:cubicBezTo>
                <a:cubicBezTo>
                  <a:pt x="165447" y="142776"/>
                  <a:pt x="158552" y="135483"/>
                  <a:pt x="158750" y="126702"/>
                </a:cubicBezTo>
                <a:cubicBezTo>
                  <a:pt x="158750" y="126305"/>
                  <a:pt x="158750" y="125958"/>
                  <a:pt x="158750" y="125561"/>
                </a:cubicBezTo>
                <a:cubicBezTo>
                  <a:pt x="158750" y="108843"/>
                  <a:pt x="149820" y="94159"/>
                  <a:pt x="136525" y="86072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5" name="Text 3"/>
          <p:cNvSpPr/>
          <p:nvPr/>
        </p:nvSpPr>
        <p:spPr>
          <a:xfrm>
            <a:off x="802481" y="3454400"/>
            <a:ext cx="5092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Hedera Integration: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HBAR payouts &amp; immutable storage.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92100" y="43942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7" name="Text 5"/>
          <p:cNvSpPr/>
          <p:nvPr/>
        </p:nvSpPr>
        <p:spPr>
          <a:xfrm>
            <a:off x="800100" y="4216400"/>
            <a:ext cx="5092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OpenAI Coaching: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Personalized, culturally-aware learning.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62599" y="51562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9" name="Text 7"/>
          <p:cNvSpPr/>
          <p:nvPr/>
        </p:nvSpPr>
        <p:spPr>
          <a:xfrm>
            <a:off x="741230" y="4978400"/>
            <a:ext cx="5156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Rule Engine: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Algorithmic preservation of verified mechanics.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1950" y="5765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11" name="Text 9"/>
          <p:cNvSpPr/>
          <p:nvPr/>
        </p:nvSpPr>
        <p:spPr>
          <a:xfrm>
            <a:off x="812800" y="5740400"/>
            <a:ext cx="481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Progressive Web App: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From CLI to mobile evolution.</a:t>
            </a:r>
            <a:endParaRPr lang="en-US" sz="1600" dirty="0"/>
          </a:p>
        </p:txBody>
      </p:sp>
      <p:pic>
        <p:nvPicPr>
          <p:cNvPr id="12" name="Image 0" descr="https://kimi-web-img.moonshot.cn/img/www.publicdomainpictures.net/9a3784780fcbed70d7a1172f04c3b24f4e453de2.jpg">    </p:cNvPr>
          <p:cNvPicPr>
            <a:picLocks noChangeAspect="1"/>
          </p:cNvPicPr>
          <p:nvPr/>
        </p:nvPicPr>
        <p:blipFill>
          <a:blip r:embed="rId1"/>
          <a:srcRect l="3750" r="3750" t="0" b="0"/>
          <a:stretch/>
        </p:blipFill>
        <p:spPr>
          <a:xfrm>
            <a:off x="6299200" y="254000"/>
            <a:ext cx="5638800" cy="4572000"/>
          </a:xfrm>
          <a:prstGeom prst="roundRect">
            <a:avLst>
              <a:gd name="adj" fmla="val 3333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Traction &amp; Roadmap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219200"/>
            <a:ext cx="5638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Testnet Live, </a:t>
            </a:r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highlight>
                  <a:srgbClr val="FFFFFF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$50K to Scale Mobile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4384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engine functional, Hedera integrated, AI coaching prototyped. Hackathon delivered HBAR rewards &amp; on-chain recording.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3657600"/>
            <a:ext cx="5638800" cy="1981200"/>
          </a:xfrm>
          <a:custGeom>
            <a:avLst/>
            <a:gdLst/>
            <a:ahLst/>
            <a:cxnLst/>
            <a:rect l="l" t="t" r="r" b="b"/>
            <a:pathLst>
              <a:path w="5638800" h="19812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1879604"/>
                </a:lnTo>
                <a:cubicBezTo>
                  <a:pt x="5638800" y="1935714"/>
                  <a:pt x="5593314" y="1981200"/>
                  <a:pt x="55372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558800" y="396240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Next Phase Funding Goal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58800" y="44196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$50K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58800" y="5080000"/>
            <a:ext cx="553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mobile development and user acquisition.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299200" y="1701800"/>
            <a:ext cx="5638800" cy="711200"/>
          </a:xfrm>
          <a:custGeom>
            <a:avLst/>
            <a:gdLst/>
            <a:ahLst/>
            <a:cxnLst/>
            <a:rect l="l" t="t" r="r" b="b"/>
            <a:pathLst>
              <a:path w="5638800" h="7112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609598"/>
                </a:lnTo>
                <a:cubicBezTo>
                  <a:pt x="5638800" y="665711"/>
                  <a:pt x="5593311" y="711200"/>
                  <a:pt x="55371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C8C8C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604000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10" name="Text 8"/>
          <p:cNvSpPr/>
          <p:nvPr/>
        </p:nvSpPr>
        <p:spPr>
          <a:xfrm>
            <a:off x="7162800" y="1905000"/>
            <a:ext cx="322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game engine developed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99200" y="2616200"/>
            <a:ext cx="5638800" cy="711200"/>
          </a:xfrm>
          <a:custGeom>
            <a:avLst/>
            <a:gdLst/>
            <a:ahLst/>
            <a:cxnLst/>
            <a:rect l="l" t="t" r="r" b="b"/>
            <a:pathLst>
              <a:path w="5638800" h="7112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609598"/>
                </a:lnTo>
                <a:cubicBezTo>
                  <a:pt x="5638800" y="665711"/>
                  <a:pt x="5593311" y="711200"/>
                  <a:pt x="55371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C8C8C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604000" y="2819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13" name="Text 11"/>
          <p:cNvSpPr/>
          <p:nvPr/>
        </p:nvSpPr>
        <p:spPr>
          <a:xfrm>
            <a:off x="7162800" y="2819400"/>
            <a:ext cx="387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Hedera testnet integration complete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99200" y="3530600"/>
            <a:ext cx="5638800" cy="711200"/>
          </a:xfrm>
          <a:custGeom>
            <a:avLst/>
            <a:gdLst/>
            <a:ahLst/>
            <a:cxnLst/>
            <a:rect l="l" t="t" r="r" b="b"/>
            <a:pathLst>
              <a:path w="5638800" h="7112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609598"/>
                </a:lnTo>
                <a:cubicBezTo>
                  <a:pt x="5638800" y="665711"/>
                  <a:pt x="5593311" y="711200"/>
                  <a:pt x="55371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C8C8C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604000" y="3733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16" name="Text 14"/>
          <p:cNvSpPr/>
          <p:nvPr/>
        </p:nvSpPr>
        <p:spPr>
          <a:xfrm>
            <a:off x="7162800" y="37338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coaching prototype functional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99200" y="4445000"/>
            <a:ext cx="5638800" cy="711200"/>
          </a:xfrm>
          <a:custGeom>
            <a:avLst/>
            <a:gdLst/>
            <a:ahLst/>
            <a:cxnLst/>
            <a:rect l="l" t="t" r="r" b="b"/>
            <a:pathLst>
              <a:path w="5638800" h="7112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609598"/>
                </a:lnTo>
                <a:cubicBezTo>
                  <a:pt x="5638800" y="665711"/>
                  <a:pt x="5593311" y="711200"/>
                  <a:pt x="55371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C8C8C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604000" y="4648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19" name="Text 17"/>
          <p:cNvSpPr/>
          <p:nvPr/>
        </p:nvSpPr>
        <p:spPr>
          <a:xfrm>
            <a:off x="7162800" y="4648200"/>
            <a:ext cx="378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rule validation system built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727200"/>
            <a:ext cx="1168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Vision: 50 Games, 100 Schools, </a:t>
            </a:r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highlight>
                  <a:srgbClr val="FFFFFF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$1M Rewards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438400"/>
            <a:ext cx="1026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Within five years, Ajua will establish a sustainable model for global cultural preservation.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56866" y="3149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280716" y="35306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00050" y="57150"/>
                </a:moveTo>
                <a:cubicBezTo>
                  <a:pt x="494705" y="57150"/>
                  <a:pt x="571500" y="133945"/>
                  <a:pt x="571500" y="228600"/>
                </a:cubicBezTo>
                <a:cubicBezTo>
                  <a:pt x="571500" y="323255"/>
                  <a:pt x="494705" y="400050"/>
                  <a:pt x="400050" y="400050"/>
                </a:cubicBezTo>
                <a:lnTo>
                  <a:pt x="171450" y="400050"/>
                </a:lnTo>
                <a:cubicBezTo>
                  <a:pt x="76795" y="400050"/>
                  <a:pt x="0" y="323255"/>
                  <a:pt x="0" y="228600"/>
                </a:cubicBezTo>
                <a:cubicBezTo>
                  <a:pt x="0" y="133945"/>
                  <a:pt x="76795" y="57150"/>
                  <a:pt x="171450" y="57150"/>
                </a:cubicBezTo>
                <a:lnTo>
                  <a:pt x="400050" y="57150"/>
                </a:lnTo>
                <a:close/>
                <a:moveTo>
                  <a:pt x="171450" y="157163"/>
                </a:moveTo>
                <a:cubicBezTo>
                  <a:pt x="159574" y="157163"/>
                  <a:pt x="150019" y="166717"/>
                  <a:pt x="150019" y="178594"/>
                </a:cubicBezTo>
                <a:lnTo>
                  <a:pt x="150019" y="207169"/>
                </a:lnTo>
                <a:lnTo>
                  <a:pt x="121444" y="207169"/>
                </a:lnTo>
                <a:cubicBezTo>
                  <a:pt x="109567" y="207169"/>
                  <a:pt x="100013" y="216724"/>
                  <a:pt x="100013" y="228600"/>
                </a:cubicBezTo>
                <a:cubicBezTo>
                  <a:pt x="100013" y="240476"/>
                  <a:pt x="109567" y="250031"/>
                  <a:pt x="121444" y="250031"/>
                </a:cubicBezTo>
                <a:lnTo>
                  <a:pt x="150019" y="250031"/>
                </a:lnTo>
                <a:lnTo>
                  <a:pt x="150019" y="278606"/>
                </a:lnTo>
                <a:cubicBezTo>
                  <a:pt x="150019" y="290483"/>
                  <a:pt x="159574" y="300038"/>
                  <a:pt x="171450" y="300038"/>
                </a:cubicBezTo>
                <a:cubicBezTo>
                  <a:pt x="183326" y="300038"/>
                  <a:pt x="192881" y="290483"/>
                  <a:pt x="192881" y="278606"/>
                </a:cubicBezTo>
                <a:lnTo>
                  <a:pt x="192881" y="250031"/>
                </a:lnTo>
                <a:lnTo>
                  <a:pt x="221456" y="250031"/>
                </a:lnTo>
                <a:cubicBezTo>
                  <a:pt x="233333" y="250031"/>
                  <a:pt x="242888" y="240476"/>
                  <a:pt x="242888" y="228600"/>
                </a:cubicBezTo>
                <a:cubicBezTo>
                  <a:pt x="242888" y="216724"/>
                  <a:pt x="233333" y="207169"/>
                  <a:pt x="221456" y="207169"/>
                </a:cubicBezTo>
                <a:lnTo>
                  <a:pt x="192881" y="207169"/>
                </a:lnTo>
                <a:lnTo>
                  <a:pt x="192881" y="178594"/>
                </a:lnTo>
                <a:cubicBezTo>
                  <a:pt x="192881" y="166717"/>
                  <a:pt x="183326" y="157163"/>
                  <a:pt x="171450" y="157163"/>
                </a:cubicBezTo>
                <a:close/>
                <a:moveTo>
                  <a:pt x="385763" y="242888"/>
                </a:moveTo>
                <a:cubicBezTo>
                  <a:pt x="369992" y="242888"/>
                  <a:pt x="357188" y="255692"/>
                  <a:pt x="357188" y="271463"/>
                </a:cubicBezTo>
                <a:cubicBezTo>
                  <a:pt x="357188" y="287233"/>
                  <a:pt x="369992" y="300038"/>
                  <a:pt x="385763" y="300038"/>
                </a:cubicBezTo>
                <a:cubicBezTo>
                  <a:pt x="401533" y="300038"/>
                  <a:pt x="414338" y="287233"/>
                  <a:pt x="414338" y="271463"/>
                </a:cubicBezTo>
                <a:cubicBezTo>
                  <a:pt x="414338" y="255692"/>
                  <a:pt x="401533" y="242888"/>
                  <a:pt x="385763" y="242888"/>
                </a:cubicBezTo>
                <a:close/>
                <a:moveTo>
                  <a:pt x="442913" y="157163"/>
                </a:moveTo>
                <a:cubicBezTo>
                  <a:pt x="427142" y="157163"/>
                  <a:pt x="414338" y="169967"/>
                  <a:pt x="414338" y="185738"/>
                </a:cubicBezTo>
                <a:cubicBezTo>
                  <a:pt x="414338" y="201508"/>
                  <a:pt x="427142" y="214313"/>
                  <a:pt x="442913" y="214313"/>
                </a:cubicBezTo>
                <a:cubicBezTo>
                  <a:pt x="458683" y="214313"/>
                  <a:pt x="471488" y="201508"/>
                  <a:pt x="471488" y="185738"/>
                </a:cubicBezTo>
                <a:cubicBezTo>
                  <a:pt x="471488" y="169967"/>
                  <a:pt x="458683" y="157163"/>
                  <a:pt x="442913" y="1571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709083" y="4521200"/>
            <a:ext cx="171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50+ Games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85258" y="4876800"/>
            <a:ext cx="196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Digitally Preserved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625064" y="3886200"/>
            <a:ext cx="90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8C8C8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976423" y="3149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4357423" y="3530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85725"/>
                </a:moveTo>
                <a:lnTo>
                  <a:pt x="114300" y="71438"/>
                </a:lnTo>
                <a:cubicBezTo>
                  <a:pt x="114300" y="31968"/>
                  <a:pt x="191095" y="0"/>
                  <a:pt x="285750" y="0"/>
                </a:cubicBezTo>
                <a:cubicBezTo>
                  <a:pt x="380405" y="0"/>
                  <a:pt x="457200" y="31968"/>
                  <a:pt x="457200" y="71438"/>
                </a:cubicBezTo>
                <a:lnTo>
                  <a:pt x="457200" y="85725"/>
                </a:lnTo>
                <a:cubicBezTo>
                  <a:pt x="457200" y="113050"/>
                  <a:pt x="420320" y="136803"/>
                  <a:pt x="366117" y="148858"/>
                </a:cubicBezTo>
                <a:cubicBezTo>
                  <a:pt x="363974" y="146358"/>
                  <a:pt x="361742" y="143947"/>
                  <a:pt x="359509" y="141714"/>
                </a:cubicBezTo>
                <a:cubicBezTo>
                  <a:pt x="345668" y="128052"/>
                  <a:pt x="327809" y="117693"/>
                  <a:pt x="309146" y="110014"/>
                </a:cubicBezTo>
                <a:cubicBezTo>
                  <a:pt x="271730" y="94387"/>
                  <a:pt x="222974" y="85814"/>
                  <a:pt x="171450" y="85814"/>
                </a:cubicBezTo>
                <a:cubicBezTo>
                  <a:pt x="151894" y="85814"/>
                  <a:pt x="132784" y="87064"/>
                  <a:pt x="114479" y="89475"/>
                </a:cubicBezTo>
                <a:cubicBezTo>
                  <a:pt x="114300" y="88315"/>
                  <a:pt x="114300" y="87064"/>
                  <a:pt x="114300" y="85814"/>
                </a:cubicBezTo>
                <a:close/>
                <a:moveTo>
                  <a:pt x="385763" y="315218"/>
                </a:moveTo>
                <a:lnTo>
                  <a:pt x="385763" y="273963"/>
                </a:lnTo>
                <a:cubicBezTo>
                  <a:pt x="399246" y="270480"/>
                  <a:pt x="411926" y="266373"/>
                  <a:pt x="423446" y="261551"/>
                </a:cubicBezTo>
                <a:cubicBezTo>
                  <a:pt x="435233" y="256639"/>
                  <a:pt x="446752" y="250656"/>
                  <a:pt x="457200" y="243423"/>
                </a:cubicBezTo>
                <a:lnTo>
                  <a:pt x="457200" y="257175"/>
                </a:lnTo>
                <a:cubicBezTo>
                  <a:pt x="457200" y="281107"/>
                  <a:pt x="429071" y="302270"/>
                  <a:pt x="385763" y="315218"/>
                </a:cubicBezTo>
                <a:close/>
                <a:moveTo>
                  <a:pt x="385763" y="229493"/>
                </a:moveTo>
                <a:lnTo>
                  <a:pt x="385763" y="200025"/>
                </a:lnTo>
                <a:cubicBezTo>
                  <a:pt x="385763" y="196007"/>
                  <a:pt x="385405" y="192167"/>
                  <a:pt x="384870" y="188416"/>
                </a:cubicBezTo>
                <a:cubicBezTo>
                  <a:pt x="398711" y="184934"/>
                  <a:pt x="411659" y="180737"/>
                  <a:pt x="423446" y="175736"/>
                </a:cubicBezTo>
                <a:cubicBezTo>
                  <a:pt x="435233" y="170736"/>
                  <a:pt x="446752" y="164842"/>
                  <a:pt x="457200" y="157609"/>
                </a:cubicBezTo>
                <a:lnTo>
                  <a:pt x="457200" y="171361"/>
                </a:lnTo>
                <a:cubicBezTo>
                  <a:pt x="457200" y="195292"/>
                  <a:pt x="429071" y="216456"/>
                  <a:pt x="385763" y="229404"/>
                </a:cubicBezTo>
                <a:close/>
                <a:moveTo>
                  <a:pt x="0" y="214313"/>
                </a:moveTo>
                <a:lnTo>
                  <a:pt x="0" y="200025"/>
                </a:lnTo>
                <a:cubicBezTo>
                  <a:pt x="0" y="160556"/>
                  <a:pt x="76795" y="128588"/>
                  <a:pt x="171450" y="128588"/>
                </a:cubicBezTo>
                <a:cubicBezTo>
                  <a:pt x="266105" y="128588"/>
                  <a:pt x="342900" y="160556"/>
                  <a:pt x="342900" y="200025"/>
                </a:cubicBezTo>
                <a:lnTo>
                  <a:pt x="342900" y="214313"/>
                </a:lnTo>
                <a:cubicBezTo>
                  <a:pt x="342900" y="253782"/>
                  <a:pt x="266105" y="285750"/>
                  <a:pt x="171450" y="285750"/>
                </a:cubicBezTo>
                <a:cubicBezTo>
                  <a:pt x="76795" y="285750"/>
                  <a:pt x="0" y="253782"/>
                  <a:pt x="0" y="214313"/>
                </a:cubicBezTo>
                <a:close/>
                <a:moveTo>
                  <a:pt x="342900" y="300038"/>
                </a:moveTo>
                <a:cubicBezTo>
                  <a:pt x="342900" y="339507"/>
                  <a:pt x="266105" y="371475"/>
                  <a:pt x="171450" y="371475"/>
                </a:cubicBezTo>
                <a:cubicBezTo>
                  <a:pt x="76795" y="371475"/>
                  <a:pt x="0" y="339507"/>
                  <a:pt x="0" y="300038"/>
                </a:cubicBezTo>
                <a:lnTo>
                  <a:pt x="0" y="286286"/>
                </a:lnTo>
                <a:cubicBezTo>
                  <a:pt x="10358" y="293519"/>
                  <a:pt x="21878" y="299412"/>
                  <a:pt x="33754" y="304413"/>
                </a:cubicBezTo>
                <a:cubicBezTo>
                  <a:pt x="71170" y="320040"/>
                  <a:pt x="119926" y="328613"/>
                  <a:pt x="171450" y="328613"/>
                </a:cubicBezTo>
                <a:cubicBezTo>
                  <a:pt x="222974" y="328613"/>
                  <a:pt x="271730" y="319951"/>
                  <a:pt x="309146" y="304413"/>
                </a:cubicBezTo>
                <a:cubicBezTo>
                  <a:pt x="320933" y="299502"/>
                  <a:pt x="332452" y="293519"/>
                  <a:pt x="342900" y="286286"/>
                </a:cubicBezTo>
                <a:lnTo>
                  <a:pt x="342900" y="300038"/>
                </a:lnTo>
                <a:close/>
                <a:moveTo>
                  <a:pt x="342900" y="372011"/>
                </a:moveTo>
                <a:lnTo>
                  <a:pt x="342900" y="385763"/>
                </a:lnTo>
                <a:cubicBezTo>
                  <a:pt x="342900" y="425232"/>
                  <a:pt x="266105" y="457200"/>
                  <a:pt x="171450" y="457200"/>
                </a:cubicBezTo>
                <a:cubicBezTo>
                  <a:pt x="76795" y="457200"/>
                  <a:pt x="0" y="425232"/>
                  <a:pt x="0" y="385763"/>
                </a:cubicBezTo>
                <a:lnTo>
                  <a:pt x="0" y="372011"/>
                </a:lnTo>
                <a:cubicBezTo>
                  <a:pt x="10358" y="379244"/>
                  <a:pt x="21878" y="385137"/>
                  <a:pt x="33754" y="390138"/>
                </a:cubicBezTo>
                <a:cubicBezTo>
                  <a:pt x="71170" y="405765"/>
                  <a:pt x="119926" y="414338"/>
                  <a:pt x="171450" y="414338"/>
                </a:cubicBezTo>
                <a:cubicBezTo>
                  <a:pt x="222974" y="414338"/>
                  <a:pt x="271730" y="405676"/>
                  <a:pt x="309146" y="390138"/>
                </a:cubicBezTo>
                <a:cubicBezTo>
                  <a:pt x="320933" y="385227"/>
                  <a:pt x="332452" y="379244"/>
                  <a:pt x="342900" y="37201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523192" y="4521200"/>
            <a:ext cx="212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$1M+ Rewards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490780" y="4876800"/>
            <a:ext cx="218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Distributed to Players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44621" y="3886200"/>
            <a:ext cx="90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8C8C8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995981" y="3149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7348406" y="3530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6631781" y="45212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100+ Schools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46491" y="4876800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Across Africa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664178" y="3886200"/>
            <a:ext cx="90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8C8C8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015538" y="3149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10396538" y="3530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9484651" y="4521200"/>
            <a:ext cx="228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Research Hub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596306" y="4876800"/>
            <a:ext cx="205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African Strategy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&amp; Call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video.cgtn.com/da01b9883433871822612bd010d2212804f2f279.jpeg">    </p:cNvPr>
          <p:cNvPicPr>
            <a:picLocks noChangeAspect="1"/>
          </p:cNvPicPr>
          <p:nvPr/>
        </p:nvPicPr>
        <p:blipFill>
          <a:blip r:embed="rId1"/>
          <a:srcRect l="15255" r="15255" t="0" b="0"/>
          <a:stretch/>
        </p:blipFill>
        <p:spPr>
          <a:xfrm>
            <a:off x="254000" y="254000"/>
            <a:ext cx="5638800" cy="4572000"/>
          </a:xfrm>
          <a:prstGeom prst="roundRect">
            <a:avLst>
              <a:gd name="adj" fmla="val 3333"/>
            </a:avLst>
          </a:prstGeom>
        </p:spPr>
      </p:pic>
      <p:sp>
        <p:nvSpPr>
          <p:cNvPr id="3" name="Text 0"/>
          <p:cNvSpPr/>
          <p:nvPr/>
        </p:nvSpPr>
        <p:spPr>
          <a:xfrm>
            <a:off x="6299200" y="1092200"/>
            <a:ext cx="5638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</a:t>
            </a:r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highlight>
                  <a:srgbClr val="FFFFFF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Digital Ark </a:t>
            </a:r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Cultural Intelligence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299200" y="23114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Ajua is more than a game; it's a digital ark safeguarding African strategic heritage and creating a replicable blueprint to rescue endangered practices worldwide.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330950" y="3581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6" name="Text 3"/>
          <p:cNvSpPr/>
          <p:nvPr/>
        </p:nvSpPr>
        <p:spPr>
          <a:xfrm>
            <a:off x="6769100" y="3530600"/>
            <a:ext cx="5168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Preservation: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Proves blockchain can sustain culture beyond finance.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30950" y="4394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052" y="86816"/>
                </a:moveTo>
                <a:cubicBezTo>
                  <a:pt x="206375" y="49808"/>
                  <a:pt x="169714" y="23812"/>
                  <a:pt x="127000" y="23812"/>
                </a:cubicBezTo>
                <a:cubicBezTo>
                  <a:pt x="116036" y="23812"/>
                  <a:pt x="105470" y="25549"/>
                  <a:pt x="95548" y="28674"/>
                </a:cubicBezTo>
                <a:cubicBezTo>
                  <a:pt x="95349" y="29666"/>
                  <a:pt x="95250" y="30708"/>
                  <a:pt x="95250" y="31750"/>
                </a:cubicBezTo>
                <a:lnTo>
                  <a:pt x="95250" y="68163"/>
                </a:lnTo>
                <a:cubicBezTo>
                  <a:pt x="95250" y="74364"/>
                  <a:pt x="100261" y="79375"/>
                  <a:pt x="106462" y="79375"/>
                </a:cubicBezTo>
                <a:cubicBezTo>
                  <a:pt x="109438" y="79375"/>
                  <a:pt x="112316" y="78184"/>
                  <a:pt x="114399" y="76101"/>
                </a:cubicBezTo>
                <a:lnTo>
                  <a:pt x="122337" y="68163"/>
                </a:lnTo>
                <a:cubicBezTo>
                  <a:pt x="125313" y="65187"/>
                  <a:pt x="129332" y="63500"/>
                  <a:pt x="133548" y="63500"/>
                </a:cubicBezTo>
                <a:lnTo>
                  <a:pt x="136277" y="63500"/>
                </a:lnTo>
                <a:cubicBezTo>
                  <a:pt x="150416" y="63500"/>
                  <a:pt x="157510" y="80615"/>
                  <a:pt x="147489" y="90587"/>
                </a:cubicBezTo>
                <a:cubicBezTo>
                  <a:pt x="144512" y="93563"/>
                  <a:pt x="140494" y="95250"/>
                  <a:pt x="136277" y="95250"/>
                </a:cubicBezTo>
                <a:lnTo>
                  <a:pt x="105767" y="95250"/>
                </a:lnTo>
                <a:cubicBezTo>
                  <a:pt x="101550" y="95250"/>
                  <a:pt x="97532" y="96937"/>
                  <a:pt x="94555" y="99913"/>
                </a:cubicBezTo>
                <a:lnTo>
                  <a:pt x="83989" y="110480"/>
                </a:lnTo>
                <a:cubicBezTo>
                  <a:pt x="81012" y="113457"/>
                  <a:pt x="79325" y="117475"/>
                  <a:pt x="79325" y="121692"/>
                </a:cubicBezTo>
                <a:lnTo>
                  <a:pt x="79325" y="142875"/>
                </a:lnTo>
                <a:cubicBezTo>
                  <a:pt x="79325" y="151656"/>
                  <a:pt x="86420" y="158750"/>
                  <a:pt x="95200" y="158750"/>
                </a:cubicBezTo>
                <a:lnTo>
                  <a:pt x="111075" y="158750"/>
                </a:lnTo>
                <a:cubicBezTo>
                  <a:pt x="119856" y="158750"/>
                  <a:pt x="126950" y="165844"/>
                  <a:pt x="126950" y="174625"/>
                </a:cubicBezTo>
                <a:lnTo>
                  <a:pt x="126950" y="190500"/>
                </a:lnTo>
                <a:cubicBezTo>
                  <a:pt x="126950" y="199281"/>
                  <a:pt x="134045" y="206375"/>
                  <a:pt x="142825" y="206375"/>
                </a:cubicBezTo>
                <a:lnTo>
                  <a:pt x="144165" y="206375"/>
                </a:lnTo>
                <a:cubicBezTo>
                  <a:pt x="148382" y="206375"/>
                  <a:pt x="152400" y="204688"/>
                  <a:pt x="155377" y="201712"/>
                </a:cubicBezTo>
                <a:lnTo>
                  <a:pt x="169912" y="187176"/>
                </a:lnTo>
                <a:cubicBezTo>
                  <a:pt x="172889" y="184200"/>
                  <a:pt x="174575" y="180181"/>
                  <a:pt x="174575" y="175964"/>
                </a:cubicBezTo>
                <a:lnTo>
                  <a:pt x="174575" y="166688"/>
                </a:lnTo>
                <a:cubicBezTo>
                  <a:pt x="174575" y="162322"/>
                  <a:pt x="178147" y="158750"/>
                  <a:pt x="182513" y="158750"/>
                </a:cubicBezTo>
                <a:cubicBezTo>
                  <a:pt x="186879" y="158750"/>
                  <a:pt x="190450" y="155178"/>
                  <a:pt x="190450" y="150813"/>
                </a:cubicBezTo>
                <a:lnTo>
                  <a:pt x="190450" y="133598"/>
                </a:lnTo>
                <a:cubicBezTo>
                  <a:pt x="190450" y="129381"/>
                  <a:pt x="188764" y="125363"/>
                  <a:pt x="185787" y="122386"/>
                </a:cubicBezTo>
                <a:lnTo>
                  <a:pt x="177850" y="114449"/>
                </a:lnTo>
                <a:cubicBezTo>
                  <a:pt x="175766" y="112365"/>
                  <a:pt x="174575" y="109488"/>
                  <a:pt x="174575" y="106511"/>
                </a:cubicBezTo>
                <a:cubicBezTo>
                  <a:pt x="174575" y="100310"/>
                  <a:pt x="179586" y="95300"/>
                  <a:pt x="185787" y="95300"/>
                </a:cubicBezTo>
                <a:lnTo>
                  <a:pt x="208111" y="95300"/>
                </a:lnTo>
                <a:cubicBezTo>
                  <a:pt x="214263" y="95300"/>
                  <a:pt x="219373" y="91777"/>
                  <a:pt x="222002" y="86866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8" name="Text 5"/>
          <p:cNvSpPr/>
          <p:nvPr/>
        </p:nvSpPr>
        <p:spPr>
          <a:xfrm>
            <a:off x="6769100" y="4343400"/>
            <a:ext cx="5168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Impact: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replicable model for rescuing endangered cultural practices.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339417" y="5207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10" name="Text 7"/>
          <p:cNvSpPr/>
          <p:nvPr/>
        </p:nvSpPr>
        <p:spPr>
          <a:xfrm>
            <a:off x="6786166" y="5156200"/>
            <a:ext cx="5156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Rightful Place: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Giving African traditions their place in gaming history.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8:00-d2nf5i18bjvh7rlivu8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0"/>
            <a:ext cx="12192635" cy="68726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59-d2nf5hp8bjvh7rlivu6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304800"/>
            <a:ext cx="8037195" cy="423926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5-10-30-04:19:53-d417dq9ic4u2js284p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290" y="267335"/>
            <a:ext cx="10355090" cy="68757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4874" y="267335"/>
            <a:ext cx="373888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EE82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Playing The Ajua Game -&gt;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918835" y="1160145"/>
            <a:ext cx="5664200" cy="925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2-d2nf5g18bjvh7rlivt7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0"/>
            <a:ext cx="12240895" cy="68859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52-d2nf5g18bjvh7rlivt6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4327525"/>
            <a:ext cx="7486015" cy="18224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7:51-d2nf5fp8bjvh7rlivt3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5" y="913130"/>
            <a:ext cx="6510655" cy="11156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7:51-d2nf5fp8bjvh7rlivt3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4269740"/>
            <a:ext cx="701040" cy="68262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7:51-d2nf5fp8bjvh7rlivt2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5400040"/>
            <a:ext cx="701040" cy="68262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8-27-19:57:52-d2nf5g18bjvh7rlivt4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405" y="4269740"/>
            <a:ext cx="701040" cy="68262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8-27-19:57:52-d2nf5g18bjvh7rlivt5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7405" y="5400040"/>
            <a:ext cx="701040" cy="682625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8-27-19:57:52-d2nf5g18bjvh7rlivt7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2845" y="4820920"/>
            <a:ext cx="701040" cy="68262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370965" y="4444365"/>
            <a:ext cx="215392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Crisis &amp; Vision</a:t>
            </a:r>
            <a:endParaRPr lang="en-US" sz="1600" dirty="0"/>
          </a:p>
        </p:txBody>
      </p:sp>
      <p:sp>
        <p:nvSpPr>
          <p:cNvPr id="11" name="Text 1"/>
          <p:cNvSpPr/>
          <p:nvPr/>
        </p:nvSpPr>
        <p:spPr>
          <a:xfrm>
            <a:off x="1370965" y="5563235"/>
            <a:ext cx="215328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 &amp; Market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5341620" y="4444365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 &amp; Edge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5341620" y="5563235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Traction &amp; Roadmap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9542145" y="4990465"/>
            <a:ext cx="203708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&amp; Call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Crisis &amp; Vision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574800"/>
            <a:ext cx="64897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African Strategy Games Face </a:t>
            </a:r>
            <a:pPr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262626"/>
                </a:solidFill>
                <a:highlight>
                  <a:srgbClr val="FFFFFF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Digital Oblivion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4064000"/>
            <a:ext cx="64897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African strategy games are vanishing from digital platforms, creating a </a:t>
            </a:r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$200B gaming blind spot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Generational knowledge transfer is collapsing as youth embrace global entertainment, pushing African strategic heritage toward extinction.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47467" y="1651000"/>
            <a:ext cx="4686300" cy="1676400"/>
          </a:xfrm>
          <a:custGeom>
            <a:avLst/>
            <a:gdLst/>
            <a:ahLst/>
            <a:cxnLst/>
            <a:rect l="l" t="t" r="r" b="b"/>
            <a:pathLst>
              <a:path w="4686300" h="1676400">
                <a:moveTo>
                  <a:pt x="101607" y="0"/>
                </a:moveTo>
                <a:lnTo>
                  <a:pt x="4584693" y="0"/>
                </a:lnTo>
                <a:cubicBezTo>
                  <a:pt x="4640809" y="0"/>
                  <a:pt x="4686300" y="45491"/>
                  <a:pt x="4686300" y="101607"/>
                </a:cubicBezTo>
                <a:lnTo>
                  <a:pt x="4686300" y="1574793"/>
                </a:lnTo>
                <a:cubicBezTo>
                  <a:pt x="4686300" y="1630909"/>
                  <a:pt x="4640809" y="1676400"/>
                  <a:pt x="45846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298267" y="1955800"/>
            <a:ext cx="45847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0%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8267" y="2768600"/>
            <a:ext cx="458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spc="7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African Game Representation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47467" y="3530600"/>
            <a:ext cx="4686300" cy="1676400"/>
          </a:xfrm>
          <a:custGeom>
            <a:avLst/>
            <a:gdLst/>
            <a:ahLst/>
            <a:cxnLst/>
            <a:rect l="l" t="t" r="r" b="b"/>
            <a:pathLst>
              <a:path w="4686300" h="1676400">
                <a:moveTo>
                  <a:pt x="101607" y="0"/>
                </a:moveTo>
                <a:lnTo>
                  <a:pt x="4584693" y="0"/>
                </a:lnTo>
                <a:cubicBezTo>
                  <a:pt x="4640809" y="0"/>
                  <a:pt x="4686300" y="45491"/>
                  <a:pt x="4686300" y="101607"/>
                </a:cubicBezTo>
                <a:lnTo>
                  <a:pt x="4686300" y="1574793"/>
                </a:lnTo>
                <a:cubicBezTo>
                  <a:pt x="4686300" y="1630909"/>
                  <a:pt x="4640809" y="1676400"/>
                  <a:pt x="45846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C8C8C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298267" y="3835400"/>
            <a:ext cx="45847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100+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98267" y="4648200"/>
            <a:ext cx="458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spc="7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Chess Versions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193800"/>
            <a:ext cx="1168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Ajua Reclaims Culture via </a:t>
            </a:r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highlight>
                  <a:srgbClr val="FFFFFF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Blockchain AI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108200"/>
            <a:ext cx="5715000" cy="1651000"/>
          </a:xfrm>
          <a:custGeom>
            <a:avLst/>
            <a:gdLst/>
            <a:ahLst/>
            <a:cxnLst/>
            <a:rect l="l" t="t" r="r" b="b"/>
            <a:pathLst>
              <a:path w="5715000" h="1651000">
                <a:moveTo>
                  <a:pt x="101603" y="0"/>
                </a:moveTo>
                <a:lnTo>
                  <a:pt x="5613397" y="0"/>
                </a:lnTo>
                <a:cubicBezTo>
                  <a:pt x="5669511" y="0"/>
                  <a:pt x="5715000" y="45489"/>
                  <a:pt x="5715000" y="101603"/>
                </a:cubicBezTo>
                <a:lnTo>
                  <a:pt x="5715000" y="1549397"/>
                </a:lnTo>
                <a:cubicBezTo>
                  <a:pt x="5715000" y="1605511"/>
                  <a:pt x="5669511" y="1651000"/>
                  <a:pt x="5613397" y="1651000"/>
                </a:cubicBezTo>
                <a:lnTo>
                  <a:pt x="101603" y="1651000"/>
                </a:lnTo>
                <a:cubicBezTo>
                  <a:pt x="45489" y="1651000"/>
                  <a:pt x="0" y="1605511"/>
                  <a:pt x="0" y="1549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596900" y="2603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041400" y="2578100"/>
            <a:ext cx="328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Cultural Fidelity Engine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58800" y="3035300"/>
            <a:ext cx="561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Elder-verified authentic rule preservation.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223000" y="2108200"/>
            <a:ext cx="5715000" cy="1651000"/>
          </a:xfrm>
          <a:custGeom>
            <a:avLst/>
            <a:gdLst/>
            <a:ahLst/>
            <a:cxnLst/>
            <a:rect l="l" t="t" r="r" b="b"/>
            <a:pathLst>
              <a:path w="5715000" h="1651000">
                <a:moveTo>
                  <a:pt x="101603" y="0"/>
                </a:moveTo>
                <a:lnTo>
                  <a:pt x="5613397" y="0"/>
                </a:lnTo>
                <a:cubicBezTo>
                  <a:pt x="5669511" y="0"/>
                  <a:pt x="5715000" y="45489"/>
                  <a:pt x="5715000" y="101603"/>
                </a:cubicBezTo>
                <a:lnTo>
                  <a:pt x="5715000" y="1549397"/>
                </a:lnTo>
                <a:cubicBezTo>
                  <a:pt x="5715000" y="1605511"/>
                  <a:pt x="5669511" y="1651000"/>
                  <a:pt x="5613397" y="1651000"/>
                </a:cubicBezTo>
                <a:lnTo>
                  <a:pt x="101603" y="1651000"/>
                </a:lnTo>
                <a:cubicBezTo>
                  <a:pt x="45489" y="1651000"/>
                  <a:pt x="0" y="1605511"/>
                  <a:pt x="0" y="1549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C8C8C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527800" y="26035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9550" y="0"/>
                </a:moveTo>
                <a:cubicBezTo>
                  <a:pt x="209550" y="-10537"/>
                  <a:pt x="201037" y="-19050"/>
                  <a:pt x="190500" y="-19050"/>
                </a:cubicBezTo>
                <a:cubicBezTo>
                  <a:pt x="179963" y="-19050"/>
                  <a:pt x="171450" y="-10537"/>
                  <a:pt x="171450" y="0"/>
                </a:cubicBezTo>
                <a:lnTo>
                  <a:pt x="171450" y="38100"/>
                </a:lnTo>
                <a:lnTo>
                  <a:pt x="114300" y="38100"/>
                </a:lnTo>
                <a:cubicBezTo>
                  <a:pt x="82748" y="38100"/>
                  <a:pt x="57150" y="63698"/>
                  <a:pt x="57150" y="95250"/>
                </a:cubicBezTo>
                <a:lnTo>
                  <a:pt x="57150" y="228600"/>
                </a:lnTo>
                <a:cubicBezTo>
                  <a:pt x="57150" y="260152"/>
                  <a:pt x="82748" y="285750"/>
                  <a:pt x="114300" y="285750"/>
                </a:cubicBezTo>
                <a:lnTo>
                  <a:pt x="266700" y="285750"/>
                </a:lnTo>
                <a:cubicBezTo>
                  <a:pt x="298252" y="285750"/>
                  <a:pt x="323850" y="260152"/>
                  <a:pt x="323850" y="228600"/>
                </a:cubicBezTo>
                <a:lnTo>
                  <a:pt x="323850" y="95250"/>
                </a:lnTo>
                <a:cubicBezTo>
                  <a:pt x="323850" y="63698"/>
                  <a:pt x="298252" y="38100"/>
                  <a:pt x="266700" y="38100"/>
                </a:cubicBezTo>
                <a:lnTo>
                  <a:pt x="209550" y="38100"/>
                </a:lnTo>
                <a:lnTo>
                  <a:pt x="209550" y="0"/>
                </a:lnTo>
                <a:close/>
                <a:moveTo>
                  <a:pt x="95250" y="219075"/>
                </a:moveTo>
                <a:cubicBezTo>
                  <a:pt x="95250" y="211157"/>
                  <a:pt x="101620" y="204787"/>
                  <a:pt x="109537" y="204787"/>
                </a:cubicBezTo>
                <a:lnTo>
                  <a:pt x="128588" y="204787"/>
                </a:lnTo>
                <a:cubicBezTo>
                  <a:pt x="136505" y="204787"/>
                  <a:pt x="142875" y="211157"/>
                  <a:pt x="142875" y="219075"/>
                </a:cubicBezTo>
                <a:cubicBezTo>
                  <a:pt x="142875" y="226993"/>
                  <a:pt x="136505" y="233363"/>
                  <a:pt x="128588" y="233363"/>
                </a:cubicBezTo>
                <a:lnTo>
                  <a:pt x="109537" y="233363"/>
                </a:lnTo>
                <a:cubicBezTo>
                  <a:pt x="101620" y="233363"/>
                  <a:pt x="95250" y="226993"/>
                  <a:pt x="95250" y="219075"/>
                </a:cubicBezTo>
                <a:close/>
                <a:moveTo>
                  <a:pt x="166688" y="219075"/>
                </a:moveTo>
                <a:cubicBezTo>
                  <a:pt x="166688" y="211157"/>
                  <a:pt x="173057" y="204787"/>
                  <a:pt x="180975" y="204787"/>
                </a:cubicBezTo>
                <a:lnTo>
                  <a:pt x="200025" y="204787"/>
                </a:lnTo>
                <a:cubicBezTo>
                  <a:pt x="207943" y="204787"/>
                  <a:pt x="214313" y="211157"/>
                  <a:pt x="214313" y="219075"/>
                </a:cubicBezTo>
                <a:cubicBezTo>
                  <a:pt x="214313" y="226993"/>
                  <a:pt x="207943" y="233363"/>
                  <a:pt x="200025" y="233363"/>
                </a:cubicBezTo>
                <a:lnTo>
                  <a:pt x="180975" y="233363"/>
                </a:lnTo>
                <a:cubicBezTo>
                  <a:pt x="173057" y="233363"/>
                  <a:pt x="166688" y="226993"/>
                  <a:pt x="166688" y="219075"/>
                </a:cubicBezTo>
                <a:close/>
                <a:moveTo>
                  <a:pt x="238125" y="219075"/>
                </a:moveTo>
                <a:cubicBezTo>
                  <a:pt x="238125" y="211157"/>
                  <a:pt x="244495" y="204787"/>
                  <a:pt x="252413" y="204787"/>
                </a:cubicBezTo>
                <a:lnTo>
                  <a:pt x="271463" y="204787"/>
                </a:lnTo>
                <a:cubicBezTo>
                  <a:pt x="279380" y="204787"/>
                  <a:pt x="285750" y="211157"/>
                  <a:pt x="285750" y="219075"/>
                </a:cubicBezTo>
                <a:cubicBezTo>
                  <a:pt x="285750" y="226993"/>
                  <a:pt x="279380" y="233363"/>
                  <a:pt x="271463" y="233363"/>
                </a:cubicBezTo>
                <a:lnTo>
                  <a:pt x="252413" y="233363"/>
                </a:lnTo>
                <a:cubicBezTo>
                  <a:pt x="244495" y="233363"/>
                  <a:pt x="238125" y="226993"/>
                  <a:pt x="238125" y="219075"/>
                </a:cubicBezTo>
                <a:close/>
                <a:moveTo>
                  <a:pt x="133350" y="104775"/>
                </a:moveTo>
                <a:cubicBezTo>
                  <a:pt x="149121" y="104775"/>
                  <a:pt x="161925" y="117579"/>
                  <a:pt x="161925" y="133350"/>
                </a:cubicBezTo>
                <a:cubicBezTo>
                  <a:pt x="161925" y="149121"/>
                  <a:pt x="149121" y="161925"/>
                  <a:pt x="133350" y="161925"/>
                </a:cubicBezTo>
                <a:cubicBezTo>
                  <a:pt x="117579" y="161925"/>
                  <a:pt x="104775" y="149121"/>
                  <a:pt x="104775" y="133350"/>
                </a:cubicBezTo>
                <a:cubicBezTo>
                  <a:pt x="104775" y="117579"/>
                  <a:pt x="117579" y="104775"/>
                  <a:pt x="133350" y="104775"/>
                </a:cubicBezTo>
                <a:close/>
                <a:moveTo>
                  <a:pt x="219075" y="133350"/>
                </a:moveTo>
                <a:cubicBezTo>
                  <a:pt x="219075" y="117579"/>
                  <a:pt x="231879" y="104775"/>
                  <a:pt x="247650" y="104775"/>
                </a:cubicBezTo>
                <a:cubicBezTo>
                  <a:pt x="263421" y="104775"/>
                  <a:pt x="276225" y="117579"/>
                  <a:pt x="276225" y="133350"/>
                </a:cubicBezTo>
                <a:cubicBezTo>
                  <a:pt x="276225" y="149121"/>
                  <a:pt x="263421" y="161925"/>
                  <a:pt x="247650" y="161925"/>
                </a:cubicBezTo>
                <a:cubicBezTo>
                  <a:pt x="231879" y="161925"/>
                  <a:pt x="219075" y="149121"/>
                  <a:pt x="219075" y="133350"/>
                </a:cubicBezTo>
                <a:close/>
                <a:moveTo>
                  <a:pt x="38100" y="133350"/>
                </a:moveTo>
                <a:cubicBezTo>
                  <a:pt x="38100" y="122813"/>
                  <a:pt x="29587" y="114300"/>
                  <a:pt x="19050" y="114300"/>
                </a:cubicBezTo>
                <a:cubicBezTo>
                  <a:pt x="8513" y="114300"/>
                  <a:pt x="0" y="122813"/>
                  <a:pt x="0" y="133350"/>
                </a:cubicBezTo>
                <a:lnTo>
                  <a:pt x="0" y="190500"/>
                </a:lnTo>
                <a:cubicBezTo>
                  <a:pt x="0" y="201037"/>
                  <a:pt x="8513" y="209550"/>
                  <a:pt x="19050" y="209550"/>
                </a:cubicBezTo>
                <a:cubicBezTo>
                  <a:pt x="29587" y="209550"/>
                  <a:pt x="38100" y="201037"/>
                  <a:pt x="38100" y="190500"/>
                </a:cubicBezTo>
                <a:lnTo>
                  <a:pt x="38100" y="133350"/>
                </a:lnTo>
                <a:close/>
                <a:moveTo>
                  <a:pt x="361950" y="114300"/>
                </a:moveTo>
                <a:cubicBezTo>
                  <a:pt x="351413" y="114300"/>
                  <a:pt x="342900" y="122813"/>
                  <a:pt x="342900" y="133350"/>
                </a:cubicBezTo>
                <a:lnTo>
                  <a:pt x="342900" y="190500"/>
                </a:lnTo>
                <a:cubicBezTo>
                  <a:pt x="342900" y="201037"/>
                  <a:pt x="351413" y="209550"/>
                  <a:pt x="361950" y="209550"/>
                </a:cubicBezTo>
                <a:cubicBezTo>
                  <a:pt x="372487" y="209550"/>
                  <a:pt x="381000" y="201037"/>
                  <a:pt x="381000" y="190500"/>
                </a:cubicBezTo>
                <a:lnTo>
                  <a:pt x="381000" y="133350"/>
                </a:lnTo>
                <a:cubicBezTo>
                  <a:pt x="381000" y="122813"/>
                  <a:pt x="372487" y="114300"/>
                  <a:pt x="361950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010400" y="25781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Cultural Transmission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527800" y="3035300"/>
            <a:ext cx="561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coaching with cultural context.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4000" y="4013200"/>
            <a:ext cx="5715000" cy="1651000"/>
          </a:xfrm>
          <a:custGeom>
            <a:avLst/>
            <a:gdLst/>
            <a:ahLst/>
            <a:cxnLst/>
            <a:rect l="l" t="t" r="r" b="b"/>
            <a:pathLst>
              <a:path w="5715000" h="1651000">
                <a:moveTo>
                  <a:pt x="101603" y="0"/>
                </a:moveTo>
                <a:lnTo>
                  <a:pt x="5613397" y="0"/>
                </a:lnTo>
                <a:cubicBezTo>
                  <a:pt x="5669511" y="0"/>
                  <a:pt x="5715000" y="45489"/>
                  <a:pt x="5715000" y="101603"/>
                </a:cubicBezTo>
                <a:lnTo>
                  <a:pt x="5715000" y="1549397"/>
                </a:lnTo>
                <a:cubicBezTo>
                  <a:pt x="5715000" y="1605511"/>
                  <a:pt x="5669511" y="1651000"/>
                  <a:pt x="5613397" y="1651000"/>
                </a:cubicBezTo>
                <a:lnTo>
                  <a:pt x="101603" y="1651000"/>
                </a:lnTo>
                <a:cubicBezTo>
                  <a:pt x="45489" y="1651000"/>
                  <a:pt x="0" y="1605511"/>
                  <a:pt x="0" y="1549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C8C8C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577850" y="45085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49734" y="57150"/>
                </a:moveTo>
                <a:cubicBezTo>
                  <a:pt x="239851" y="57150"/>
                  <a:pt x="230267" y="59829"/>
                  <a:pt x="221873" y="64710"/>
                </a:cubicBezTo>
                <a:cubicBezTo>
                  <a:pt x="212467" y="55185"/>
                  <a:pt x="201513" y="47208"/>
                  <a:pt x="189428" y="41196"/>
                </a:cubicBezTo>
                <a:cubicBezTo>
                  <a:pt x="206216" y="26908"/>
                  <a:pt x="227588" y="19050"/>
                  <a:pt x="249734" y="19050"/>
                </a:cubicBezTo>
                <a:cubicBezTo>
                  <a:pt x="301169" y="19050"/>
                  <a:pt x="342900" y="60722"/>
                  <a:pt x="342900" y="112216"/>
                </a:cubicBezTo>
                <a:cubicBezTo>
                  <a:pt x="342900" y="136922"/>
                  <a:pt x="333077" y="160615"/>
                  <a:pt x="315635" y="178058"/>
                </a:cubicBezTo>
                <a:lnTo>
                  <a:pt x="273308" y="220385"/>
                </a:lnTo>
                <a:cubicBezTo>
                  <a:pt x="255865" y="237827"/>
                  <a:pt x="232172" y="247650"/>
                  <a:pt x="207466" y="247650"/>
                </a:cubicBezTo>
                <a:cubicBezTo>
                  <a:pt x="156031" y="247650"/>
                  <a:pt x="114300" y="205978"/>
                  <a:pt x="114300" y="154484"/>
                </a:cubicBezTo>
                <a:cubicBezTo>
                  <a:pt x="114300" y="153591"/>
                  <a:pt x="114300" y="152698"/>
                  <a:pt x="114360" y="151805"/>
                </a:cubicBezTo>
                <a:cubicBezTo>
                  <a:pt x="114657" y="141268"/>
                  <a:pt x="123408" y="132993"/>
                  <a:pt x="133945" y="133290"/>
                </a:cubicBezTo>
                <a:cubicBezTo>
                  <a:pt x="144482" y="133588"/>
                  <a:pt x="152757" y="142339"/>
                  <a:pt x="152460" y="152876"/>
                </a:cubicBezTo>
                <a:cubicBezTo>
                  <a:pt x="152460" y="153412"/>
                  <a:pt x="152460" y="153948"/>
                  <a:pt x="152460" y="154424"/>
                </a:cubicBezTo>
                <a:cubicBezTo>
                  <a:pt x="152460" y="184845"/>
                  <a:pt x="177105" y="209490"/>
                  <a:pt x="207526" y="209490"/>
                </a:cubicBezTo>
                <a:cubicBezTo>
                  <a:pt x="222111" y="209490"/>
                  <a:pt x="236101" y="203716"/>
                  <a:pt x="246459" y="193358"/>
                </a:cubicBezTo>
                <a:lnTo>
                  <a:pt x="288786" y="151031"/>
                </a:lnTo>
                <a:cubicBezTo>
                  <a:pt x="299085" y="140732"/>
                  <a:pt x="304919" y="126683"/>
                  <a:pt x="304919" y="112097"/>
                </a:cubicBezTo>
                <a:cubicBezTo>
                  <a:pt x="304919" y="81677"/>
                  <a:pt x="280273" y="57031"/>
                  <a:pt x="249853" y="57031"/>
                </a:cubicBezTo>
                <a:close/>
                <a:moveTo>
                  <a:pt x="163830" y="103168"/>
                </a:moveTo>
                <a:cubicBezTo>
                  <a:pt x="162699" y="102691"/>
                  <a:pt x="161568" y="102037"/>
                  <a:pt x="160556" y="101322"/>
                </a:cubicBezTo>
                <a:cubicBezTo>
                  <a:pt x="153055" y="97453"/>
                  <a:pt x="144482" y="95250"/>
                  <a:pt x="135493" y="95250"/>
                </a:cubicBezTo>
                <a:cubicBezTo>
                  <a:pt x="120908" y="95250"/>
                  <a:pt x="106918" y="101025"/>
                  <a:pt x="96560" y="111383"/>
                </a:cubicBezTo>
                <a:lnTo>
                  <a:pt x="54233" y="153710"/>
                </a:lnTo>
                <a:cubicBezTo>
                  <a:pt x="43934" y="164009"/>
                  <a:pt x="38100" y="178058"/>
                  <a:pt x="38100" y="192643"/>
                </a:cubicBezTo>
                <a:cubicBezTo>
                  <a:pt x="38100" y="223064"/>
                  <a:pt x="62746" y="247710"/>
                  <a:pt x="93166" y="247710"/>
                </a:cubicBezTo>
                <a:cubicBezTo>
                  <a:pt x="102989" y="247710"/>
                  <a:pt x="112574" y="245090"/>
                  <a:pt x="120967" y="240209"/>
                </a:cubicBezTo>
                <a:cubicBezTo>
                  <a:pt x="130373" y="249734"/>
                  <a:pt x="141327" y="257711"/>
                  <a:pt x="153472" y="263723"/>
                </a:cubicBezTo>
                <a:cubicBezTo>
                  <a:pt x="136684" y="277951"/>
                  <a:pt x="115372" y="285869"/>
                  <a:pt x="93166" y="285869"/>
                </a:cubicBezTo>
                <a:cubicBezTo>
                  <a:pt x="41731" y="285869"/>
                  <a:pt x="0" y="244197"/>
                  <a:pt x="0" y="192703"/>
                </a:cubicBezTo>
                <a:cubicBezTo>
                  <a:pt x="0" y="167997"/>
                  <a:pt x="9823" y="144304"/>
                  <a:pt x="27265" y="126861"/>
                </a:cubicBezTo>
                <a:lnTo>
                  <a:pt x="69592" y="84534"/>
                </a:lnTo>
                <a:cubicBezTo>
                  <a:pt x="87035" y="67092"/>
                  <a:pt x="110728" y="57269"/>
                  <a:pt x="135434" y="57269"/>
                </a:cubicBezTo>
                <a:cubicBezTo>
                  <a:pt x="186988" y="57269"/>
                  <a:pt x="228600" y="99298"/>
                  <a:pt x="228600" y="150674"/>
                </a:cubicBezTo>
                <a:cubicBezTo>
                  <a:pt x="228600" y="151448"/>
                  <a:pt x="228600" y="152221"/>
                  <a:pt x="228600" y="152995"/>
                </a:cubicBezTo>
                <a:cubicBezTo>
                  <a:pt x="228362" y="163532"/>
                  <a:pt x="219611" y="171807"/>
                  <a:pt x="209074" y="171569"/>
                </a:cubicBezTo>
                <a:cubicBezTo>
                  <a:pt x="198537" y="171331"/>
                  <a:pt x="190262" y="162580"/>
                  <a:pt x="190500" y="152043"/>
                </a:cubicBezTo>
                <a:cubicBezTo>
                  <a:pt x="190500" y="151567"/>
                  <a:pt x="190500" y="151150"/>
                  <a:pt x="190500" y="150674"/>
                </a:cubicBezTo>
                <a:cubicBezTo>
                  <a:pt x="190500" y="130612"/>
                  <a:pt x="179784" y="112990"/>
                  <a:pt x="163830" y="10328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041400" y="4483100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Blockchain Memory Bank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8800" y="4940300"/>
            <a:ext cx="561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Immortal game records on Hedera.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23000" y="4013200"/>
            <a:ext cx="5715000" cy="1651000"/>
          </a:xfrm>
          <a:custGeom>
            <a:avLst/>
            <a:gdLst/>
            <a:ahLst/>
            <a:cxnLst/>
            <a:rect l="l" t="t" r="r" b="b"/>
            <a:pathLst>
              <a:path w="5715000" h="1651000">
                <a:moveTo>
                  <a:pt x="101603" y="0"/>
                </a:moveTo>
                <a:lnTo>
                  <a:pt x="5613397" y="0"/>
                </a:lnTo>
                <a:cubicBezTo>
                  <a:pt x="5669511" y="0"/>
                  <a:pt x="5715000" y="45489"/>
                  <a:pt x="5715000" y="101603"/>
                </a:cubicBezTo>
                <a:lnTo>
                  <a:pt x="5715000" y="1549397"/>
                </a:lnTo>
                <a:cubicBezTo>
                  <a:pt x="5715000" y="1605511"/>
                  <a:pt x="5669511" y="1651000"/>
                  <a:pt x="5613397" y="1651000"/>
                </a:cubicBezTo>
                <a:lnTo>
                  <a:pt x="101603" y="1651000"/>
                </a:lnTo>
                <a:cubicBezTo>
                  <a:pt x="45489" y="1651000"/>
                  <a:pt x="0" y="1605511"/>
                  <a:pt x="0" y="1549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6565900" y="4508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57150"/>
                </a:moveTo>
                <a:lnTo>
                  <a:pt x="76200" y="47625"/>
                </a:lnTo>
                <a:cubicBezTo>
                  <a:pt x="76200" y="21312"/>
                  <a:pt x="127397" y="0"/>
                  <a:pt x="190500" y="0"/>
                </a:cubicBezTo>
                <a:cubicBezTo>
                  <a:pt x="253603" y="0"/>
                  <a:pt x="304800" y="21312"/>
                  <a:pt x="304800" y="47625"/>
                </a:cubicBezTo>
                <a:lnTo>
                  <a:pt x="304800" y="57150"/>
                </a:lnTo>
                <a:cubicBezTo>
                  <a:pt x="304800" y="75367"/>
                  <a:pt x="280214" y="91202"/>
                  <a:pt x="244078" y="99239"/>
                </a:cubicBezTo>
                <a:cubicBezTo>
                  <a:pt x="242649" y="97572"/>
                  <a:pt x="241161" y="95964"/>
                  <a:pt x="239673" y="94476"/>
                </a:cubicBezTo>
                <a:cubicBezTo>
                  <a:pt x="230445" y="85368"/>
                  <a:pt x="218539" y="78462"/>
                  <a:pt x="206097" y="73343"/>
                </a:cubicBezTo>
                <a:cubicBezTo>
                  <a:pt x="181154" y="62925"/>
                  <a:pt x="148650" y="57210"/>
                  <a:pt x="114300" y="57210"/>
                </a:cubicBezTo>
                <a:cubicBezTo>
                  <a:pt x="101263" y="57210"/>
                  <a:pt x="88523" y="58043"/>
                  <a:pt x="76319" y="59650"/>
                </a:cubicBezTo>
                <a:cubicBezTo>
                  <a:pt x="76200" y="58876"/>
                  <a:pt x="76200" y="58043"/>
                  <a:pt x="76200" y="57210"/>
                </a:cubicBezTo>
                <a:close/>
                <a:moveTo>
                  <a:pt x="257175" y="210145"/>
                </a:moveTo>
                <a:lnTo>
                  <a:pt x="257175" y="182642"/>
                </a:lnTo>
                <a:cubicBezTo>
                  <a:pt x="266164" y="180320"/>
                  <a:pt x="274618" y="177582"/>
                  <a:pt x="282297" y="174367"/>
                </a:cubicBezTo>
                <a:cubicBezTo>
                  <a:pt x="290155" y="171093"/>
                  <a:pt x="297835" y="167104"/>
                  <a:pt x="304800" y="162282"/>
                </a:cubicBezTo>
                <a:lnTo>
                  <a:pt x="304800" y="171450"/>
                </a:lnTo>
                <a:cubicBezTo>
                  <a:pt x="304800" y="187404"/>
                  <a:pt x="286048" y="201513"/>
                  <a:pt x="257175" y="210145"/>
                </a:cubicBezTo>
                <a:close/>
                <a:moveTo>
                  <a:pt x="257175" y="152995"/>
                </a:moveTo>
                <a:lnTo>
                  <a:pt x="257175" y="133350"/>
                </a:lnTo>
                <a:cubicBezTo>
                  <a:pt x="257175" y="130671"/>
                  <a:pt x="256937" y="128111"/>
                  <a:pt x="256580" y="125611"/>
                </a:cubicBezTo>
                <a:cubicBezTo>
                  <a:pt x="265807" y="123289"/>
                  <a:pt x="274439" y="120491"/>
                  <a:pt x="282297" y="117157"/>
                </a:cubicBezTo>
                <a:cubicBezTo>
                  <a:pt x="290155" y="113824"/>
                  <a:pt x="297835" y="109895"/>
                  <a:pt x="304800" y="105073"/>
                </a:cubicBezTo>
                <a:lnTo>
                  <a:pt x="304800" y="114240"/>
                </a:lnTo>
                <a:cubicBezTo>
                  <a:pt x="304800" y="130195"/>
                  <a:pt x="286048" y="144304"/>
                  <a:pt x="257175" y="152936"/>
                </a:cubicBezTo>
                <a:close/>
                <a:moveTo>
                  <a:pt x="0" y="142875"/>
                </a:moveTo>
                <a:lnTo>
                  <a:pt x="0" y="133350"/>
                </a:lnTo>
                <a:cubicBezTo>
                  <a:pt x="0" y="107037"/>
                  <a:pt x="51197" y="85725"/>
                  <a:pt x="114300" y="85725"/>
                </a:cubicBezTo>
                <a:cubicBezTo>
                  <a:pt x="177403" y="85725"/>
                  <a:pt x="228600" y="107037"/>
                  <a:pt x="228600" y="133350"/>
                </a:cubicBezTo>
                <a:lnTo>
                  <a:pt x="228600" y="142875"/>
                </a:lnTo>
                <a:cubicBezTo>
                  <a:pt x="228600" y="169188"/>
                  <a:pt x="177403" y="190500"/>
                  <a:pt x="114300" y="190500"/>
                </a:cubicBezTo>
                <a:cubicBezTo>
                  <a:pt x="51197" y="190500"/>
                  <a:pt x="0" y="169188"/>
                  <a:pt x="0" y="142875"/>
                </a:cubicBezTo>
                <a:close/>
                <a:moveTo>
                  <a:pt x="228600" y="200025"/>
                </a:moveTo>
                <a:cubicBezTo>
                  <a:pt x="228600" y="226338"/>
                  <a:pt x="177403" y="247650"/>
                  <a:pt x="114300" y="247650"/>
                </a:cubicBezTo>
                <a:cubicBezTo>
                  <a:pt x="51197" y="247650"/>
                  <a:pt x="0" y="226338"/>
                  <a:pt x="0" y="200025"/>
                </a:cubicBezTo>
                <a:lnTo>
                  <a:pt x="0" y="190857"/>
                </a:lnTo>
                <a:cubicBezTo>
                  <a:pt x="6906" y="195679"/>
                  <a:pt x="14585" y="199608"/>
                  <a:pt x="22503" y="202942"/>
                </a:cubicBezTo>
                <a:cubicBezTo>
                  <a:pt x="47446" y="213360"/>
                  <a:pt x="79950" y="219075"/>
                  <a:pt x="114300" y="219075"/>
                </a:cubicBezTo>
                <a:cubicBezTo>
                  <a:pt x="148650" y="219075"/>
                  <a:pt x="181154" y="213300"/>
                  <a:pt x="206097" y="202942"/>
                </a:cubicBezTo>
                <a:cubicBezTo>
                  <a:pt x="213955" y="199668"/>
                  <a:pt x="221635" y="195679"/>
                  <a:pt x="228600" y="190857"/>
                </a:cubicBezTo>
                <a:lnTo>
                  <a:pt x="228600" y="200025"/>
                </a:lnTo>
                <a:close/>
                <a:moveTo>
                  <a:pt x="228600" y="248007"/>
                </a:moveTo>
                <a:lnTo>
                  <a:pt x="228600" y="257175"/>
                </a:lnTo>
                <a:cubicBezTo>
                  <a:pt x="228600" y="283488"/>
                  <a:pt x="177403" y="304800"/>
                  <a:pt x="114300" y="304800"/>
                </a:cubicBezTo>
                <a:cubicBezTo>
                  <a:pt x="51197" y="304800"/>
                  <a:pt x="0" y="283488"/>
                  <a:pt x="0" y="257175"/>
                </a:cubicBezTo>
                <a:lnTo>
                  <a:pt x="0" y="248007"/>
                </a:lnTo>
                <a:cubicBezTo>
                  <a:pt x="6906" y="252829"/>
                  <a:pt x="14585" y="256758"/>
                  <a:pt x="22503" y="260092"/>
                </a:cubicBezTo>
                <a:cubicBezTo>
                  <a:pt x="47446" y="270510"/>
                  <a:pt x="79950" y="276225"/>
                  <a:pt x="114300" y="276225"/>
                </a:cubicBezTo>
                <a:cubicBezTo>
                  <a:pt x="148650" y="276225"/>
                  <a:pt x="181154" y="270450"/>
                  <a:pt x="206097" y="260092"/>
                </a:cubicBezTo>
                <a:cubicBezTo>
                  <a:pt x="213955" y="256818"/>
                  <a:pt x="221635" y="252829"/>
                  <a:pt x="228600" y="24800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010400" y="4483100"/>
            <a:ext cx="448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Inclusive Economic Infrastructure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527800" y="4940300"/>
            <a:ext cx="561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HBAR rewards for cultural mastery.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 &amp; Market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711200"/>
            <a:ext cx="5638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Platform Delivers </a:t>
            </a:r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highlight>
                  <a:srgbClr val="FFFFFF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Authentic Play-to-Learn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19304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Ajua platform offers faithful digital gameplay and real-time AI coaching, creating an engaging play-to-learn experience.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3149600"/>
            <a:ext cx="5638800" cy="863600"/>
          </a:xfrm>
          <a:custGeom>
            <a:avLst/>
            <a:gdLst/>
            <a:ahLst/>
            <a:cxnLst/>
            <a:rect l="l" t="t" r="r" b="b"/>
            <a:pathLst>
              <a:path w="5638800" h="8636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761997"/>
                </a:lnTo>
                <a:cubicBezTo>
                  <a:pt x="5638800" y="818111"/>
                  <a:pt x="5593311" y="863600"/>
                  <a:pt x="5537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406400" y="3352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22250" y="31750"/>
                </a:moveTo>
                <a:cubicBezTo>
                  <a:pt x="274836" y="31750"/>
                  <a:pt x="317500" y="74414"/>
                  <a:pt x="317500" y="127000"/>
                </a:cubicBezTo>
                <a:cubicBezTo>
                  <a:pt x="317500" y="179586"/>
                  <a:pt x="274836" y="222250"/>
                  <a:pt x="222250" y="222250"/>
                </a:cubicBezTo>
                <a:lnTo>
                  <a:pt x="95250" y="222250"/>
                </a:lnTo>
                <a:cubicBezTo>
                  <a:pt x="42664" y="222250"/>
                  <a:pt x="0" y="179586"/>
                  <a:pt x="0" y="127000"/>
                </a:cubicBezTo>
                <a:cubicBezTo>
                  <a:pt x="0" y="74414"/>
                  <a:pt x="42664" y="31750"/>
                  <a:pt x="95250" y="31750"/>
                </a:cubicBezTo>
                <a:lnTo>
                  <a:pt x="222250" y="31750"/>
                </a:lnTo>
                <a:close/>
                <a:moveTo>
                  <a:pt x="95250" y="87313"/>
                </a:moveTo>
                <a:cubicBezTo>
                  <a:pt x="88652" y="87313"/>
                  <a:pt x="83344" y="92621"/>
                  <a:pt x="83344" y="99219"/>
                </a:cubicBezTo>
                <a:lnTo>
                  <a:pt x="83344" y="115094"/>
                </a:lnTo>
                <a:lnTo>
                  <a:pt x="67469" y="115094"/>
                </a:lnTo>
                <a:cubicBezTo>
                  <a:pt x="60871" y="115094"/>
                  <a:pt x="55563" y="120402"/>
                  <a:pt x="55563" y="127000"/>
                </a:cubicBezTo>
                <a:cubicBezTo>
                  <a:pt x="55563" y="133598"/>
                  <a:pt x="60871" y="138906"/>
                  <a:pt x="67469" y="138906"/>
                </a:cubicBezTo>
                <a:lnTo>
                  <a:pt x="83344" y="138906"/>
                </a:lnTo>
                <a:lnTo>
                  <a:pt x="83344" y="154781"/>
                </a:lnTo>
                <a:cubicBezTo>
                  <a:pt x="83344" y="161379"/>
                  <a:pt x="88652" y="166688"/>
                  <a:pt x="95250" y="166688"/>
                </a:cubicBezTo>
                <a:cubicBezTo>
                  <a:pt x="101848" y="166688"/>
                  <a:pt x="107156" y="161379"/>
                  <a:pt x="107156" y="154781"/>
                </a:cubicBezTo>
                <a:lnTo>
                  <a:pt x="107156" y="138906"/>
                </a:lnTo>
                <a:lnTo>
                  <a:pt x="123031" y="138906"/>
                </a:lnTo>
                <a:cubicBezTo>
                  <a:pt x="129629" y="138906"/>
                  <a:pt x="134938" y="133598"/>
                  <a:pt x="134938" y="127000"/>
                </a:cubicBezTo>
                <a:cubicBezTo>
                  <a:pt x="134938" y="120402"/>
                  <a:pt x="129629" y="115094"/>
                  <a:pt x="123031" y="115094"/>
                </a:cubicBezTo>
                <a:lnTo>
                  <a:pt x="107156" y="115094"/>
                </a:lnTo>
                <a:lnTo>
                  <a:pt x="107156" y="99219"/>
                </a:lnTo>
                <a:cubicBezTo>
                  <a:pt x="107156" y="92621"/>
                  <a:pt x="101848" y="87313"/>
                  <a:pt x="95250" y="87313"/>
                </a:cubicBezTo>
                <a:close/>
                <a:moveTo>
                  <a:pt x="214313" y="134938"/>
                </a:moveTo>
                <a:cubicBezTo>
                  <a:pt x="205551" y="134938"/>
                  <a:pt x="198438" y="142051"/>
                  <a:pt x="198438" y="150813"/>
                </a:cubicBezTo>
                <a:cubicBezTo>
                  <a:pt x="198438" y="159574"/>
                  <a:pt x="205551" y="166688"/>
                  <a:pt x="214313" y="166688"/>
                </a:cubicBezTo>
                <a:cubicBezTo>
                  <a:pt x="223074" y="166688"/>
                  <a:pt x="230188" y="159574"/>
                  <a:pt x="230188" y="150813"/>
                </a:cubicBezTo>
                <a:cubicBezTo>
                  <a:pt x="230188" y="142051"/>
                  <a:pt x="223074" y="134938"/>
                  <a:pt x="214313" y="134938"/>
                </a:cubicBezTo>
                <a:close/>
                <a:moveTo>
                  <a:pt x="246063" y="87313"/>
                </a:moveTo>
                <a:cubicBezTo>
                  <a:pt x="237301" y="87313"/>
                  <a:pt x="230188" y="94426"/>
                  <a:pt x="230188" y="103188"/>
                </a:cubicBezTo>
                <a:cubicBezTo>
                  <a:pt x="230188" y="111949"/>
                  <a:pt x="237301" y="119063"/>
                  <a:pt x="246063" y="119063"/>
                </a:cubicBezTo>
                <a:cubicBezTo>
                  <a:pt x="254824" y="119063"/>
                  <a:pt x="261937" y="111949"/>
                  <a:pt x="261937" y="103188"/>
                </a:cubicBezTo>
                <a:cubicBezTo>
                  <a:pt x="261937" y="94426"/>
                  <a:pt x="254824" y="87313"/>
                  <a:pt x="246063" y="87313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6" name="Text 4"/>
          <p:cNvSpPr/>
          <p:nvPr/>
        </p:nvSpPr>
        <p:spPr>
          <a:xfrm>
            <a:off x="927100" y="3302000"/>
            <a:ext cx="477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 Gameplay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27100" y="3606800"/>
            <a:ext cx="477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Faithful digital implementation of traditional Ajua/Bao.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54000" y="4216400"/>
            <a:ext cx="5638800" cy="863600"/>
          </a:xfrm>
          <a:custGeom>
            <a:avLst/>
            <a:gdLst/>
            <a:ahLst/>
            <a:cxnLst/>
            <a:rect l="l" t="t" r="r" b="b"/>
            <a:pathLst>
              <a:path w="5638800" h="8636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761997"/>
                </a:lnTo>
                <a:cubicBezTo>
                  <a:pt x="5638800" y="818111"/>
                  <a:pt x="5593311" y="863600"/>
                  <a:pt x="5537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>
              <a:alpha val="5098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438150" y="4419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38125"/>
                </a:moveTo>
                <a:cubicBezTo>
                  <a:pt x="197148" y="238125"/>
                  <a:pt x="254000" y="184795"/>
                  <a:pt x="254000" y="119063"/>
                </a:cubicBezTo>
                <a:cubicBezTo>
                  <a:pt x="254000" y="53330"/>
                  <a:pt x="197148" y="0"/>
                  <a:pt x="127000" y="0"/>
                </a:cubicBezTo>
                <a:cubicBezTo>
                  <a:pt x="56852" y="0"/>
                  <a:pt x="0" y="53330"/>
                  <a:pt x="0" y="119063"/>
                </a:cubicBezTo>
                <a:cubicBezTo>
                  <a:pt x="0" y="146000"/>
                  <a:pt x="9525" y="170805"/>
                  <a:pt x="25598" y="190748"/>
                </a:cubicBezTo>
                <a:lnTo>
                  <a:pt x="1389" y="236538"/>
                </a:lnTo>
                <a:cubicBezTo>
                  <a:pt x="-992" y="241002"/>
                  <a:pt x="-248" y="246459"/>
                  <a:pt x="3175" y="250180"/>
                </a:cubicBezTo>
                <a:cubicBezTo>
                  <a:pt x="6598" y="253901"/>
                  <a:pt x="12005" y="255042"/>
                  <a:pt x="16619" y="253057"/>
                </a:cubicBezTo>
                <a:lnTo>
                  <a:pt x="75357" y="227905"/>
                </a:lnTo>
                <a:cubicBezTo>
                  <a:pt x="91132" y="234454"/>
                  <a:pt x="108595" y="238125"/>
                  <a:pt x="127000" y="238125"/>
                </a:cubicBezTo>
                <a:close/>
                <a:moveTo>
                  <a:pt x="63500" y="103188"/>
                </a:moveTo>
                <a:cubicBezTo>
                  <a:pt x="72262" y="103188"/>
                  <a:pt x="79375" y="110301"/>
                  <a:pt x="79375" y="119063"/>
                </a:cubicBezTo>
                <a:cubicBezTo>
                  <a:pt x="79375" y="127824"/>
                  <a:pt x="72262" y="134938"/>
                  <a:pt x="63500" y="134938"/>
                </a:cubicBezTo>
                <a:cubicBezTo>
                  <a:pt x="54738" y="134938"/>
                  <a:pt x="47625" y="127824"/>
                  <a:pt x="47625" y="119063"/>
                </a:cubicBezTo>
                <a:cubicBezTo>
                  <a:pt x="47625" y="110301"/>
                  <a:pt x="54738" y="103188"/>
                  <a:pt x="63500" y="103188"/>
                </a:cubicBezTo>
                <a:close/>
                <a:moveTo>
                  <a:pt x="127000" y="103188"/>
                </a:moveTo>
                <a:cubicBezTo>
                  <a:pt x="135762" y="103188"/>
                  <a:pt x="142875" y="110301"/>
                  <a:pt x="142875" y="119063"/>
                </a:cubicBezTo>
                <a:cubicBezTo>
                  <a:pt x="142875" y="127824"/>
                  <a:pt x="135762" y="134938"/>
                  <a:pt x="127000" y="134938"/>
                </a:cubicBezTo>
                <a:cubicBezTo>
                  <a:pt x="118238" y="134938"/>
                  <a:pt x="111125" y="127824"/>
                  <a:pt x="111125" y="119063"/>
                </a:cubicBezTo>
                <a:cubicBezTo>
                  <a:pt x="111125" y="110301"/>
                  <a:pt x="118238" y="103188"/>
                  <a:pt x="127000" y="103188"/>
                </a:cubicBezTo>
                <a:close/>
                <a:moveTo>
                  <a:pt x="174625" y="119063"/>
                </a:moveTo>
                <a:cubicBezTo>
                  <a:pt x="174625" y="110301"/>
                  <a:pt x="181738" y="103188"/>
                  <a:pt x="190500" y="103188"/>
                </a:cubicBezTo>
                <a:cubicBezTo>
                  <a:pt x="199262" y="103188"/>
                  <a:pt x="206375" y="110301"/>
                  <a:pt x="206375" y="119063"/>
                </a:cubicBezTo>
                <a:cubicBezTo>
                  <a:pt x="206375" y="127824"/>
                  <a:pt x="199262" y="134938"/>
                  <a:pt x="190500" y="134938"/>
                </a:cubicBezTo>
                <a:cubicBezTo>
                  <a:pt x="181738" y="134938"/>
                  <a:pt x="174625" y="127824"/>
                  <a:pt x="174625" y="119063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10" name="Text 8"/>
          <p:cNvSpPr/>
          <p:nvPr/>
        </p:nvSpPr>
        <p:spPr>
          <a:xfrm>
            <a:off x="927100" y="4368800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Game Coach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7100" y="4673600"/>
            <a:ext cx="462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strategy assistance and cultural education.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54000" y="5283200"/>
            <a:ext cx="5638800" cy="863600"/>
          </a:xfrm>
          <a:custGeom>
            <a:avLst/>
            <a:gdLst/>
            <a:ahLst/>
            <a:cxnLst/>
            <a:rect l="l" t="t" r="r" b="b"/>
            <a:pathLst>
              <a:path w="5638800" h="8636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761997"/>
                </a:lnTo>
                <a:cubicBezTo>
                  <a:pt x="5638800" y="818111"/>
                  <a:pt x="5593311" y="863600"/>
                  <a:pt x="5537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62626">
              <a:alpha val="5098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38150" y="5486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47625"/>
                </a:moveTo>
                <a:lnTo>
                  <a:pt x="63500" y="39688"/>
                </a:lnTo>
                <a:cubicBezTo>
                  <a:pt x="63500" y="17760"/>
                  <a:pt x="106164" y="0"/>
                  <a:pt x="158750" y="0"/>
                </a:cubicBezTo>
                <a:cubicBezTo>
                  <a:pt x="211336" y="0"/>
                  <a:pt x="254000" y="17760"/>
                  <a:pt x="254000" y="39688"/>
                </a:cubicBezTo>
                <a:lnTo>
                  <a:pt x="254000" y="47625"/>
                </a:lnTo>
                <a:cubicBezTo>
                  <a:pt x="254000" y="62805"/>
                  <a:pt x="233511" y="76002"/>
                  <a:pt x="203398" y="82699"/>
                </a:cubicBezTo>
                <a:cubicBezTo>
                  <a:pt x="202208" y="81310"/>
                  <a:pt x="200968" y="79970"/>
                  <a:pt x="199727" y="78730"/>
                </a:cubicBezTo>
                <a:cubicBezTo>
                  <a:pt x="192038" y="71140"/>
                  <a:pt x="182116" y="65385"/>
                  <a:pt x="171748" y="61119"/>
                </a:cubicBezTo>
                <a:cubicBezTo>
                  <a:pt x="150961" y="52437"/>
                  <a:pt x="123875" y="47675"/>
                  <a:pt x="95250" y="47675"/>
                </a:cubicBezTo>
                <a:cubicBezTo>
                  <a:pt x="84386" y="47675"/>
                  <a:pt x="73769" y="48369"/>
                  <a:pt x="63599" y="49709"/>
                </a:cubicBezTo>
                <a:cubicBezTo>
                  <a:pt x="63500" y="49064"/>
                  <a:pt x="63500" y="48369"/>
                  <a:pt x="63500" y="47675"/>
                </a:cubicBezTo>
                <a:close/>
                <a:moveTo>
                  <a:pt x="214313" y="175121"/>
                </a:moveTo>
                <a:lnTo>
                  <a:pt x="214313" y="152202"/>
                </a:lnTo>
                <a:cubicBezTo>
                  <a:pt x="221804" y="150267"/>
                  <a:pt x="228848" y="147985"/>
                  <a:pt x="235248" y="145306"/>
                </a:cubicBezTo>
                <a:cubicBezTo>
                  <a:pt x="241796" y="142577"/>
                  <a:pt x="248196" y="139254"/>
                  <a:pt x="254000" y="135235"/>
                </a:cubicBezTo>
                <a:lnTo>
                  <a:pt x="254000" y="142875"/>
                </a:lnTo>
                <a:cubicBezTo>
                  <a:pt x="254000" y="156170"/>
                  <a:pt x="238373" y="167928"/>
                  <a:pt x="214313" y="175121"/>
                </a:cubicBezTo>
                <a:close/>
                <a:moveTo>
                  <a:pt x="214313" y="127496"/>
                </a:moveTo>
                <a:lnTo>
                  <a:pt x="214313" y="111125"/>
                </a:lnTo>
                <a:cubicBezTo>
                  <a:pt x="214313" y="108893"/>
                  <a:pt x="214114" y="106759"/>
                  <a:pt x="213816" y="104676"/>
                </a:cubicBezTo>
                <a:cubicBezTo>
                  <a:pt x="221506" y="102741"/>
                  <a:pt x="228699" y="100409"/>
                  <a:pt x="235248" y="97631"/>
                </a:cubicBezTo>
                <a:cubicBezTo>
                  <a:pt x="241796" y="94853"/>
                  <a:pt x="248196" y="91579"/>
                  <a:pt x="254000" y="87561"/>
                </a:cubicBezTo>
                <a:lnTo>
                  <a:pt x="254000" y="95200"/>
                </a:lnTo>
                <a:cubicBezTo>
                  <a:pt x="254000" y="108496"/>
                  <a:pt x="238373" y="120253"/>
                  <a:pt x="214313" y="127446"/>
                </a:cubicBezTo>
                <a:close/>
                <a:moveTo>
                  <a:pt x="0" y="119063"/>
                </a:moveTo>
                <a:lnTo>
                  <a:pt x="0" y="111125"/>
                </a:lnTo>
                <a:cubicBezTo>
                  <a:pt x="0" y="89198"/>
                  <a:pt x="42664" y="71438"/>
                  <a:pt x="95250" y="71438"/>
                </a:cubicBezTo>
                <a:cubicBezTo>
                  <a:pt x="147836" y="71438"/>
                  <a:pt x="190500" y="89198"/>
                  <a:pt x="190500" y="111125"/>
                </a:cubicBezTo>
                <a:lnTo>
                  <a:pt x="190500" y="119063"/>
                </a:lnTo>
                <a:cubicBezTo>
                  <a:pt x="190500" y="140990"/>
                  <a:pt x="147836" y="158750"/>
                  <a:pt x="95250" y="158750"/>
                </a:cubicBezTo>
                <a:cubicBezTo>
                  <a:pt x="42664" y="158750"/>
                  <a:pt x="0" y="140990"/>
                  <a:pt x="0" y="119063"/>
                </a:cubicBezTo>
                <a:close/>
                <a:moveTo>
                  <a:pt x="190500" y="166688"/>
                </a:moveTo>
                <a:cubicBezTo>
                  <a:pt x="190500" y="188615"/>
                  <a:pt x="147836" y="206375"/>
                  <a:pt x="95250" y="206375"/>
                </a:cubicBezTo>
                <a:cubicBezTo>
                  <a:pt x="42664" y="206375"/>
                  <a:pt x="0" y="188615"/>
                  <a:pt x="0" y="166688"/>
                </a:cubicBezTo>
                <a:lnTo>
                  <a:pt x="0" y="159048"/>
                </a:lnTo>
                <a:cubicBezTo>
                  <a:pt x="5755" y="163066"/>
                  <a:pt x="12154" y="166340"/>
                  <a:pt x="18752" y="169118"/>
                </a:cubicBezTo>
                <a:cubicBezTo>
                  <a:pt x="39539" y="177800"/>
                  <a:pt x="66625" y="182563"/>
                  <a:pt x="95250" y="182563"/>
                </a:cubicBezTo>
                <a:cubicBezTo>
                  <a:pt x="123875" y="182563"/>
                  <a:pt x="150961" y="177750"/>
                  <a:pt x="171748" y="169118"/>
                </a:cubicBezTo>
                <a:cubicBezTo>
                  <a:pt x="178296" y="166390"/>
                  <a:pt x="184696" y="163066"/>
                  <a:pt x="190500" y="159048"/>
                </a:cubicBezTo>
                <a:lnTo>
                  <a:pt x="190500" y="166688"/>
                </a:lnTo>
                <a:close/>
                <a:moveTo>
                  <a:pt x="190500" y="206673"/>
                </a:moveTo>
                <a:lnTo>
                  <a:pt x="190500" y="214313"/>
                </a:lnTo>
                <a:cubicBezTo>
                  <a:pt x="190500" y="236240"/>
                  <a:pt x="147836" y="254000"/>
                  <a:pt x="95250" y="254000"/>
                </a:cubicBezTo>
                <a:cubicBezTo>
                  <a:pt x="42664" y="254000"/>
                  <a:pt x="0" y="236240"/>
                  <a:pt x="0" y="214313"/>
                </a:cubicBezTo>
                <a:lnTo>
                  <a:pt x="0" y="206673"/>
                </a:lnTo>
                <a:cubicBezTo>
                  <a:pt x="5755" y="210691"/>
                  <a:pt x="12154" y="213965"/>
                  <a:pt x="18752" y="216743"/>
                </a:cubicBezTo>
                <a:cubicBezTo>
                  <a:pt x="39539" y="225425"/>
                  <a:pt x="66625" y="230188"/>
                  <a:pt x="95250" y="230188"/>
                </a:cubicBezTo>
                <a:cubicBezTo>
                  <a:pt x="123875" y="230188"/>
                  <a:pt x="150961" y="225375"/>
                  <a:pt x="171748" y="216743"/>
                </a:cubicBezTo>
                <a:cubicBezTo>
                  <a:pt x="178296" y="214015"/>
                  <a:pt x="184696" y="210691"/>
                  <a:pt x="190500" y="206673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14" name="Text 12"/>
          <p:cNvSpPr/>
          <p:nvPr/>
        </p:nvSpPr>
        <p:spPr>
          <a:xfrm>
            <a:off x="927100" y="5435600"/>
            <a:ext cx="326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HBAR Rewards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27100" y="5740400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Testnet cryptocurrency for winners.</a:t>
            </a:r>
            <a:endParaRPr lang="en-US" sz="1600" dirty="0"/>
          </a:p>
        </p:txBody>
      </p:sp>
      <p:pic>
        <p:nvPicPr>
          <p:cNvPr id="16" name="Image 0" descr="https://kimi-web-img.moonshot.cn/img/img.freepik.com/95d6ed1b6e38a124812086891ad95517621483a0.jpg">    </p:cNvPr>
          <p:cNvPicPr>
            <a:picLocks noChangeAspect="1"/>
          </p:cNvPicPr>
          <p:nvPr/>
        </p:nvPicPr>
        <p:blipFill>
          <a:blip r:embed="rId1"/>
          <a:srcRect l="8922" r="8922" t="0" b="0"/>
          <a:stretch/>
        </p:blipFill>
        <p:spPr>
          <a:xfrm>
            <a:off x="6299200" y="254000"/>
            <a:ext cx="5638800" cy="4572000"/>
          </a:xfrm>
          <a:prstGeom prst="roundRect">
            <a:avLst>
              <a:gd name="adj" fmla="val 3333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828800"/>
            <a:ext cx="1168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Serve </a:t>
            </a:r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262626"/>
                </a:solidFill>
                <a:highlight>
                  <a:srgbClr val="FFFFFF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200M African Mobile Gamers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438400"/>
            <a:ext cx="1026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target key segments riding a 20% CAGR mobile growth wave across Africa.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3149600"/>
            <a:ext cx="3721100" cy="1879600"/>
          </a:xfrm>
          <a:custGeom>
            <a:avLst/>
            <a:gdLst/>
            <a:ahLst/>
            <a:cxnLst/>
            <a:rect l="l" t="t" r="r" b="b"/>
            <a:pathLst>
              <a:path w="3721100" h="1879600">
                <a:moveTo>
                  <a:pt x="101592" y="0"/>
                </a:moveTo>
                <a:lnTo>
                  <a:pt x="3619508" y="0"/>
                </a:lnTo>
                <a:cubicBezTo>
                  <a:pt x="3675616" y="0"/>
                  <a:pt x="3721100" y="45484"/>
                  <a:pt x="3721100" y="101592"/>
                </a:cubicBezTo>
                <a:lnTo>
                  <a:pt x="3721100" y="1778008"/>
                </a:lnTo>
                <a:cubicBezTo>
                  <a:pt x="3721100" y="1834116"/>
                  <a:pt x="3675616" y="1879600"/>
                  <a:pt x="36195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8C8C8C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830917" y="3352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6" name="Text 4"/>
          <p:cNvSpPr/>
          <p:nvPr/>
        </p:nvSpPr>
        <p:spPr>
          <a:xfrm>
            <a:off x="826161" y="3962400"/>
            <a:ext cx="257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African Youth (15-35)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200" y="4318000"/>
            <a:ext cx="3314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natives seeking cultural connection.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33333" y="3149600"/>
            <a:ext cx="3721100" cy="1879600"/>
          </a:xfrm>
          <a:custGeom>
            <a:avLst/>
            <a:gdLst/>
            <a:ahLst/>
            <a:cxnLst/>
            <a:rect l="l" t="t" r="r" b="b"/>
            <a:pathLst>
              <a:path w="3721100" h="1879600">
                <a:moveTo>
                  <a:pt x="101592" y="0"/>
                </a:moveTo>
                <a:lnTo>
                  <a:pt x="3619508" y="0"/>
                </a:lnTo>
                <a:cubicBezTo>
                  <a:pt x="3675616" y="0"/>
                  <a:pt x="3721100" y="45484"/>
                  <a:pt x="3721100" y="101592"/>
                </a:cubicBezTo>
                <a:lnTo>
                  <a:pt x="3721100" y="1778008"/>
                </a:lnTo>
                <a:cubicBezTo>
                  <a:pt x="3721100" y="1834116"/>
                  <a:pt x="3675616" y="1879600"/>
                  <a:pt x="36195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262626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8388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4712097" y="3962400"/>
            <a:ext cx="276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Educational Institutions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505854" y="4318000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Integrating heritage into curricula.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212667" y="3149600"/>
            <a:ext cx="3721100" cy="1879600"/>
          </a:xfrm>
          <a:custGeom>
            <a:avLst/>
            <a:gdLst/>
            <a:ahLst/>
            <a:cxnLst/>
            <a:rect l="l" t="t" r="r" b="b"/>
            <a:pathLst>
              <a:path w="3721100" h="1879600">
                <a:moveTo>
                  <a:pt x="101592" y="0"/>
                </a:moveTo>
                <a:lnTo>
                  <a:pt x="3619508" y="0"/>
                </a:lnTo>
                <a:cubicBezTo>
                  <a:pt x="3675616" y="0"/>
                  <a:pt x="3721100" y="45484"/>
                  <a:pt x="3721100" y="101592"/>
                </a:cubicBezTo>
                <a:lnTo>
                  <a:pt x="3721100" y="1778008"/>
                </a:lnTo>
                <a:cubicBezTo>
                  <a:pt x="3721100" y="1834116"/>
                  <a:pt x="3675616" y="1879600"/>
                  <a:pt x="36195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8C8C8C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9846734" y="335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9738" y="178326"/>
                </a:moveTo>
                <a:lnTo>
                  <a:pt x="77331" y="205919"/>
                </a:lnTo>
                <a:cubicBezTo>
                  <a:pt x="82689" y="211276"/>
                  <a:pt x="89922" y="214313"/>
                  <a:pt x="97512" y="214313"/>
                </a:cubicBezTo>
                <a:lnTo>
                  <a:pt x="116711" y="214313"/>
                </a:lnTo>
                <a:cubicBezTo>
                  <a:pt x="124301" y="214313"/>
                  <a:pt x="131534" y="217349"/>
                  <a:pt x="136892" y="222706"/>
                </a:cubicBezTo>
                <a:lnTo>
                  <a:pt x="163056" y="248870"/>
                </a:lnTo>
                <a:cubicBezTo>
                  <a:pt x="168414" y="254228"/>
                  <a:pt x="171450" y="261461"/>
                  <a:pt x="171450" y="269051"/>
                </a:cubicBezTo>
                <a:lnTo>
                  <a:pt x="171450" y="302538"/>
                </a:lnTo>
                <a:cubicBezTo>
                  <a:pt x="171450" y="310128"/>
                  <a:pt x="174486" y="317361"/>
                  <a:pt x="179844" y="322719"/>
                </a:cubicBezTo>
                <a:lnTo>
                  <a:pt x="191720" y="334595"/>
                </a:lnTo>
                <a:cubicBezTo>
                  <a:pt x="197078" y="339953"/>
                  <a:pt x="200114" y="347186"/>
                  <a:pt x="200114" y="354776"/>
                </a:cubicBezTo>
                <a:lnTo>
                  <a:pt x="200114" y="371475"/>
                </a:lnTo>
                <a:cubicBezTo>
                  <a:pt x="200114" y="387281"/>
                  <a:pt x="212884" y="400050"/>
                  <a:pt x="228689" y="400050"/>
                </a:cubicBezTo>
                <a:cubicBezTo>
                  <a:pt x="244495" y="400050"/>
                  <a:pt x="257264" y="387281"/>
                  <a:pt x="257264" y="371475"/>
                </a:cubicBezTo>
                <a:lnTo>
                  <a:pt x="257264" y="369064"/>
                </a:lnTo>
                <a:cubicBezTo>
                  <a:pt x="257264" y="361474"/>
                  <a:pt x="260300" y="354241"/>
                  <a:pt x="265658" y="348883"/>
                </a:cubicBezTo>
                <a:lnTo>
                  <a:pt x="306110" y="308431"/>
                </a:lnTo>
                <a:cubicBezTo>
                  <a:pt x="311468" y="303074"/>
                  <a:pt x="314504" y="295841"/>
                  <a:pt x="314504" y="288250"/>
                </a:cubicBezTo>
                <a:lnTo>
                  <a:pt x="314504" y="257264"/>
                </a:lnTo>
                <a:cubicBezTo>
                  <a:pt x="314504" y="241459"/>
                  <a:pt x="301734" y="228689"/>
                  <a:pt x="285929" y="228689"/>
                </a:cubicBezTo>
                <a:lnTo>
                  <a:pt x="212080" y="228689"/>
                </a:lnTo>
                <a:cubicBezTo>
                  <a:pt x="204490" y="228689"/>
                  <a:pt x="197257" y="225653"/>
                  <a:pt x="191899" y="220295"/>
                </a:cubicBezTo>
                <a:lnTo>
                  <a:pt x="177611" y="206008"/>
                </a:lnTo>
                <a:cubicBezTo>
                  <a:pt x="173861" y="202257"/>
                  <a:pt x="171718" y="197078"/>
                  <a:pt x="171718" y="191720"/>
                </a:cubicBezTo>
                <a:cubicBezTo>
                  <a:pt x="171718" y="180558"/>
                  <a:pt x="180737" y="171539"/>
                  <a:pt x="191899" y="171539"/>
                </a:cubicBezTo>
                <a:lnTo>
                  <a:pt x="222885" y="171539"/>
                </a:lnTo>
                <a:cubicBezTo>
                  <a:pt x="234047" y="171539"/>
                  <a:pt x="243066" y="162520"/>
                  <a:pt x="243066" y="151358"/>
                </a:cubicBezTo>
                <a:cubicBezTo>
                  <a:pt x="243066" y="146000"/>
                  <a:pt x="240923" y="140821"/>
                  <a:pt x="237173" y="137071"/>
                </a:cubicBezTo>
                <a:lnTo>
                  <a:pt x="219581" y="119479"/>
                </a:lnTo>
                <a:cubicBezTo>
                  <a:pt x="216098" y="116086"/>
                  <a:pt x="214313" y="111710"/>
                  <a:pt x="214313" y="107156"/>
                </a:cubicBezTo>
                <a:cubicBezTo>
                  <a:pt x="214313" y="102602"/>
                  <a:pt x="216098" y="98227"/>
                  <a:pt x="219402" y="94923"/>
                </a:cubicBezTo>
                <a:lnTo>
                  <a:pt x="234851" y="79474"/>
                </a:lnTo>
                <a:cubicBezTo>
                  <a:pt x="240030" y="74295"/>
                  <a:pt x="242977" y="67241"/>
                  <a:pt x="242977" y="59918"/>
                </a:cubicBezTo>
                <a:cubicBezTo>
                  <a:pt x="242977" y="53489"/>
                  <a:pt x="240834" y="47685"/>
                  <a:pt x="237262" y="43041"/>
                </a:cubicBezTo>
                <a:cubicBezTo>
                  <a:pt x="234404" y="42952"/>
                  <a:pt x="231547" y="42862"/>
                  <a:pt x="228689" y="42862"/>
                </a:cubicBezTo>
                <a:cubicBezTo>
                  <a:pt x="143500" y="42862"/>
                  <a:pt x="71795" y="100191"/>
                  <a:pt x="49828" y="178326"/>
                </a:cubicBezTo>
                <a:close/>
                <a:moveTo>
                  <a:pt x="414338" y="228600"/>
                </a:moveTo>
                <a:cubicBezTo>
                  <a:pt x="414338" y="197703"/>
                  <a:pt x="406837" y="168593"/>
                  <a:pt x="393442" y="143054"/>
                </a:cubicBezTo>
                <a:cubicBezTo>
                  <a:pt x="387727" y="143857"/>
                  <a:pt x="382101" y="146536"/>
                  <a:pt x="377458" y="151180"/>
                </a:cubicBezTo>
                <a:lnTo>
                  <a:pt x="365492" y="163145"/>
                </a:lnTo>
                <a:cubicBezTo>
                  <a:pt x="360134" y="168503"/>
                  <a:pt x="357098" y="175736"/>
                  <a:pt x="357098" y="183326"/>
                </a:cubicBezTo>
                <a:lnTo>
                  <a:pt x="357098" y="214313"/>
                </a:lnTo>
                <a:cubicBezTo>
                  <a:pt x="357098" y="230118"/>
                  <a:pt x="369868" y="242888"/>
                  <a:pt x="385673" y="242888"/>
                </a:cubicBezTo>
                <a:lnTo>
                  <a:pt x="407194" y="242888"/>
                </a:lnTo>
                <a:cubicBezTo>
                  <a:pt x="409426" y="242888"/>
                  <a:pt x="411659" y="242620"/>
                  <a:pt x="413712" y="242173"/>
                </a:cubicBezTo>
                <a:cubicBezTo>
                  <a:pt x="414070" y="237708"/>
                  <a:pt x="414159" y="233154"/>
                  <a:pt x="414159" y="228600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14" name="Text 12"/>
          <p:cNvSpPr/>
          <p:nvPr/>
        </p:nvSpPr>
        <p:spPr>
          <a:xfrm>
            <a:off x="8738394" y="3962400"/>
            <a:ext cx="267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Diaspora Communities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96156" y="4318000"/>
            <a:ext cx="335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Maintaining cultural identity abroad.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Ajua: On-Chain African Strategy Revival</dc:title>
  <dc:subject>Ajua: On-Chain African Strategy Revival</dc:subject>
  <dc:creator>Kimi</dc:creator>
  <cp:lastModifiedBy>Kimi</cp:lastModifiedBy>
  <cp:revision>1</cp:revision>
  <dcterms:created xsi:type="dcterms:W3CDTF">2025-10-29T20:22:35Z</dcterms:created>
  <dcterms:modified xsi:type="dcterms:W3CDTF">2025-10-29T20:22:35Z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{"Label":"Ajua: On-Chain African Strategy Revival","ContentProducer":"001191110108MACG2KBH8F10000","ProduceID":"d41771cnvj4kuq3bpu7g","ReservedCode1":"","ContentPropagator":"001191110108MACG2KBH8F20000","PropagateID":"d41771cnvj4kuq3bpu7g","ReservedCode2":""}</vt:lpwstr>
  </property>
</Properties>
</file>